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60" r:id="rId2"/>
    <p:sldId id="272" r:id="rId3"/>
    <p:sldId id="261" r:id="rId4"/>
    <p:sldId id="264" r:id="rId5"/>
    <p:sldId id="265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57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4012427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3640059"/>
            <a:ext cx="8458200" cy="916781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2914650"/>
            <a:ext cx="8458200" cy="6858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F00A-6767-488B-8F11-0F2BAA38B015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895BF90C-8EEA-4FB4-AFCE-4D664CAA8F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F00A-6767-488B-8F11-0F2BAA38B015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F90C-8EEA-4FB4-AFCE-4D664CAA8F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411957"/>
            <a:ext cx="1828800" cy="4388644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11957"/>
            <a:ext cx="6248400" cy="438864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F00A-6767-488B-8F11-0F2BAA38B015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F90C-8EEA-4FB4-AFCE-4D664CAA8F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F00A-6767-488B-8F11-0F2BAA38B015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895BF90C-8EEA-4FB4-AFCE-4D664CAA8F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2583677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257300"/>
            <a:ext cx="8458200" cy="9144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F00A-6767-488B-8F11-0F2BAA38B015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F90C-8EEA-4FB4-AFCE-4D664CAA8F5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210314"/>
            <a:ext cx="8686800" cy="888619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200150"/>
            <a:ext cx="41910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3434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F00A-6767-488B-8F11-0F2BAA38B015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F90C-8EEA-4FB4-AFCE-4D664CAA8F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4057650"/>
            <a:ext cx="8610600" cy="66198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500062"/>
            <a:ext cx="4290556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6" y="500062"/>
            <a:ext cx="4292241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987028"/>
            <a:ext cx="429055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987028"/>
            <a:ext cx="428853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F00A-6767-488B-8F11-0F2BAA38B015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4857750"/>
            <a:ext cx="762000" cy="185166"/>
          </a:xfrm>
        </p:spPr>
        <p:txBody>
          <a:bodyPr/>
          <a:lstStyle/>
          <a:p>
            <a:fld id="{895BF90C-8EEA-4FB4-AFCE-4D664CAA8F5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4514850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F00A-6767-488B-8F11-0F2BAA38B015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F90C-8EEA-4FB4-AFCE-4D664CAA8F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F00A-6767-488B-8F11-0F2BAA38B015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F90C-8EEA-4FB4-AFCE-4D664CAA8F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4386838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458200" cy="390525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1" y="457200"/>
            <a:ext cx="3008313" cy="360045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457200"/>
            <a:ext cx="5340350" cy="3600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F00A-6767-488B-8F11-0F2BAA38B015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F90C-8EEA-4FB4-AFCE-4D664CAA8F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462476"/>
            <a:ext cx="5029200" cy="27432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F00A-6767-488B-8F11-0F2BAA38B015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F90C-8EEA-4FB4-AFCE-4D664CAA8F5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3745320"/>
            <a:ext cx="5867400" cy="391716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4149913"/>
            <a:ext cx="5867400" cy="576263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788174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165622"/>
            <a:ext cx="86868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57150"/>
            <a:ext cx="2514600" cy="21669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4C8F00A-6767-488B-8F11-0F2BAA38B015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57150"/>
            <a:ext cx="3352800" cy="21669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4857751"/>
            <a:ext cx="762000" cy="183356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5BF90C-8EEA-4FB4-AFCE-4D664CAA8F5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342900"/>
            <a:ext cx="8686800" cy="6286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788174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793490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5978"/>
            <a:ext cx="9144000" cy="857250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142991"/>
            <a:ext cx="9144000" cy="400051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打破這香膏在祢腳前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破碎我自己與祢面對面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我每口呼吸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我心渴望體貼祢靈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我生命只為祢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endParaRPr lang="zh-CN" altLang="zh-CN" smtClean="0"/>
          </a:p>
        </p:txBody>
      </p:sp>
      <p:sp>
        <p:nvSpPr>
          <p:cNvPr id="3075" name="Rectangle 3" descr="Slide2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endParaRPr lang="zh-CN" altLang="zh-CN" smtClean="0"/>
          </a:p>
        </p:txBody>
      </p:sp>
      <p:sp>
        <p:nvSpPr>
          <p:cNvPr id="4099" name="Rectangle 3" descr="Slide25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endParaRPr lang="zh-CN" altLang="zh-CN" smtClean="0"/>
          </a:p>
        </p:txBody>
      </p:sp>
      <p:sp>
        <p:nvSpPr>
          <p:cNvPr id="3075" name="Rectangle 3" descr="Slide2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endParaRPr lang="zh-CN" altLang="zh-CN" smtClean="0"/>
          </a:p>
        </p:txBody>
      </p:sp>
      <p:sp>
        <p:nvSpPr>
          <p:cNvPr id="2051" name="Rectangle 3" descr="Slide2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5978"/>
            <a:ext cx="9144000" cy="857250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142991"/>
            <a:ext cx="9144000" cy="400051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打破這香膏在祢腳前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破碎我自己與祢面對面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我每口呼吸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我心渴望體貼祢靈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我生命只為祢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5978"/>
            <a:ext cx="9144000" cy="857250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傾倒我所有  願祢旨意成就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生命每分每秒毫無保留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能傾倒我所有  是我今生所求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從今以後永不回頭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5978"/>
            <a:ext cx="9144000" cy="857250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打破這香膏在祢腳前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破碎我自己與祢面對面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我每口呼吸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我心渴望體貼祢靈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我生命只為祢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5978"/>
            <a:ext cx="9144000" cy="857250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傾倒我所有  願祢旨意成就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生命每分每秒毫無保留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能傾倒我所有  是我今生所求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從今以後永不回頭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5978"/>
            <a:ext cx="9144000" cy="857250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我的過去  我的未來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全然傾倒在祢腳前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我的過去  我的未來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全然傾倒給祢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5978"/>
            <a:ext cx="9144000" cy="857250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傾倒我所有  願祢旨意成就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生命每分每秒毫無保留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能傾倒我所有  是我今生所求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從今以後永不回頭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endParaRPr lang="zh-CN" altLang="zh-CN" smtClean="0"/>
          </a:p>
        </p:txBody>
      </p:sp>
      <p:sp>
        <p:nvSpPr>
          <p:cNvPr id="4099" name="Rectangle 3" descr="Slide25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endParaRPr lang="zh-CN" altLang="zh-CN" smtClean="0"/>
          </a:p>
        </p:txBody>
      </p:sp>
      <p:sp>
        <p:nvSpPr>
          <p:cNvPr id="4099" name="Rectangle 3" descr="Slide25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86</TotalTime>
  <Words>194</Words>
  <Application>Microsoft Office PowerPoint</Application>
  <PresentationFormat>如螢幕大小 (16:9)</PresentationFormat>
  <Paragraphs>38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旅程</vt:lpstr>
      <vt:lpstr>傾倒</vt:lpstr>
      <vt:lpstr>傾倒</vt:lpstr>
      <vt:lpstr>傾倒</vt:lpstr>
      <vt:lpstr>傾倒</vt:lpstr>
      <vt:lpstr>傾倒</vt:lpstr>
      <vt:lpstr>傾倒</vt:lpstr>
      <vt:lpstr>傾倒</vt:lpstr>
      <vt:lpstr>投影片 8</vt:lpstr>
      <vt:lpstr>投影片 9</vt:lpstr>
      <vt:lpstr>投影片 10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傾倒</dc:title>
  <dc:creator>DaTang</dc:creator>
  <cp:lastModifiedBy>DaTang</cp:lastModifiedBy>
  <cp:revision>8</cp:revision>
  <dcterms:created xsi:type="dcterms:W3CDTF">2019-09-10T12:36:38Z</dcterms:created>
  <dcterms:modified xsi:type="dcterms:W3CDTF">2019-09-10T14:12:46Z</dcterms:modified>
</cp:coreProperties>
</file>