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1DF9-CE24-4975-BF9D-C60A005B3778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65DC-9029-4E97-BA3D-F422E962E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是王</a:t>
            </a:r>
          </a:p>
        </p:txBody>
      </p:sp>
    </p:spTree>
    <p:extLst>
      <p:ext uri="{BB962C8B-B14F-4D97-AF65-F5344CB8AC3E}">
        <p14:creationId xmlns="" xmlns:p14="http://schemas.microsoft.com/office/powerpoint/2010/main" val="7485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90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</p:spTree>
    <p:extLst>
      <p:ext uri="{BB962C8B-B14F-4D97-AF65-F5344CB8AC3E}">
        <p14:creationId xmlns="" xmlns:p14="http://schemas.microsoft.com/office/powerpoint/2010/main" val="92341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60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07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70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77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45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60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 成為我腳前的燈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407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41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 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70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 使我不會再退縮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77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45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45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 能夠彰顯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8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9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4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9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4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9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極偉大  萬有都歸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主宰一切  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54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尊貴主  我景仰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讓我頌讚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90709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21</TotalTime>
  <Words>422</Words>
  <Application>Microsoft Office PowerPoint</Application>
  <PresentationFormat>如螢幕大小 (16:9)</PresentationFormat>
  <Paragraphs>64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佈景主題11</vt:lpstr>
      <vt:lpstr>袮是王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我需要有袮在我生命中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你是王</dc:title>
  <dc:creator>Microsoft Windows</dc:creator>
  <cp:lastModifiedBy>Admin</cp:lastModifiedBy>
  <cp:revision>9</cp:revision>
  <dcterms:created xsi:type="dcterms:W3CDTF">2013-01-21T08:51:11Z</dcterms:created>
  <dcterms:modified xsi:type="dcterms:W3CDTF">2022-03-15T12:19:34Z</dcterms:modified>
</cp:coreProperties>
</file>