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73" r:id="rId7"/>
    <p:sldId id="274" r:id="rId8"/>
    <p:sldId id="275" r:id="rId9"/>
    <p:sldId id="276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92" autoAdjust="0"/>
  </p:normalViewPr>
  <p:slideViewPr>
    <p:cSldViewPr>
      <p:cViewPr varScale="1">
        <p:scale>
          <a:sx n="101" d="100"/>
          <a:sy n="101" d="100"/>
        </p:scale>
        <p:origin x="-23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ED8C-69B4-47DE-B78F-544662AD9AC7}" type="datetimeFigureOut">
              <a:rPr lang="zh-TW" altLang="en-US" smtClean="0"/>
              <a:pPr/>
              <a:t>2022/4/5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6542-9214-4BA1-9211-43695DA5D8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是我的一切</a:t>
            </a:r>
          </a:p>
        </p:txBody>
      </p:sp>
    </p:spTree>
    <p:extLst>
      <p:ext uri="{BB962C8B-B14F-4D97-AF65-F5344CB8AC3E}">
        <p14:creationId xmlns="" xmlns:p14="http://schemas.microsoft.com/office/powerpoint/2010/main" val="7213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</a:p>
        </p:txBody>
      </p:sp>
    </p:spTree>
    <p:extLst>
      <p:ext uri="{BB962C8B-B14F-4D97-AF65-F5344CB8AC3E}">
        <p14:creationId xmlns="" xmlns:p14="http://schemas.microsoft.com/office/powerpoint/2010/main" val="5378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擔當我罪債和羞辱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死裡復活我蒙救贖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35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當我跌倒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扶持我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當我乾渴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22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33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</a:p>
        </p:txBody>
      </p:sp>
    </p:spTree>
    <p:extLst>
      <p:ext uri="{BB962C8B-B14F-4D97-AF65-F5344CB8AC3E}">
        <p14:creationId xmlns="" xmlns:p14="http://schemas.microsoft.com/office/powerpoint/2010/main" val="37135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</a:p>
        </p:txBody>
      </p:sp>
    </p:spTree>
    <p:extLst>
      <p:ext uri="{BB962C8B-B14F-4D97-AF65-F5344CB8AC3E}">
        <p14:creationId xmlns="" xmlns:p14="http://schemas.microsoft.com/office/powerpoint/2010/main" val="37135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</a:p>
        </p:txBody>
      </p:sp>
    </p:spTree>
    <p:extLst>
      <p:ext uri="{BB962C8B-B14F-4D97-AF65-F5344CB8AC3E}">
        <p14:creationId xmlns="" xmlns:p14="http://schemas.microsoft.com/office/powerpoint/2010/main" val="37135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</p:spTree>
    <p:extLst>
      <p:ext uri="{BB962C8B-B14F-4D97-AF65-F5344CB8AC3E}">
        <p14:creationId xmlns="" xmlns:p14="http://schemas.microsoft.com/office/powerpoint/2010/main" val="4265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53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是我倚靠的力量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是我尋求的寶藏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11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</p:txBody>
      </p:sp>
    </p:spTree>
    <p:extLst>
      <p:ext uri="{BB962C8B-B14F-4D97-AF65-F5344CB8AC3E}">
        <p14:creationId xmlns="" xmlns:p14="http://schemas.microsoft.com/office/powerpoint/2010/main" val="155783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必圍繞我到永遠</a:t>
            </a:r>
          </a:p>
        </p:txBody>
      </p:sp>
    </p:spTree>
    <p:extLst>
      <p:ext uri="{BB962C8B-B14F-4D97-AF65-F5344CB8AC3E}">
        <p14:creationId xmlns="" xmlns:p14="http://schemas.microsoft.com/office/powerpoint/2010/main" val="266280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</p:spTree>
    <p:extLst>
      <p:ext uri="{BB962C8B-B14F-4D97-AF65-F5344CB8AC3E}">
        <p14:creationId xmlns="" xmlns:p14="http://schemas.microsoft.com/office/powerpoint/2010/main" val="426541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532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</p:spTree>
    <p:extLst>
      <p:ext uri="{BB962C8B-B14F-4D97-AF65-F5344CB8AC3E}">
        <p14:creationId xmlns="" xmlns:p14="http://schemas.microsoft.com/office/powerpoint/2010/main" val="426541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53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的盼望只在乎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袮（</a:t>
            </a:r>
            <a:r>
              <a:rPr lang="en-US" altLang="zh-CN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5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好比珍貴的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我怎能放棄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72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2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是我倚靠的力量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是我尋求的寶藏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11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好比珍貴的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我怎能放棄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72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2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</TotalTime>
  <Words>334</Words>
  <Application>Microsoft Office PowerPoint</Application>
  <PresentationFormat>自訂</PresentationFormat>
  <Paragraphs>56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佈景主題1</vt:lpstr>
      <vt:lpstr>袮是我的一切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你是我的一切</dc:title>
  <dc:creator>DAIDUONG</dc:creator>
  <cp:lastModifiedBy>Admin</cp:lastModifiedBy>
  <cp:revision>10</cp:revision>
  <dcterms:created xsi:type="dcterms:W3CDTF">2014-04-18T13:08:20Z</dcterms:created>
  <dcterms:modified xsi:type="dcterms:W3CDTF">2022-04-05T12:33:46Z</dcterms:modified>
</cp:coreProperties>
</file>