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3" r:id="rId2"/>
    <p:sldId id="274" r:id="rId3"/>
    <p:sldId id="275" r:id="rId4"/>
    <p:sldId id="27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77" r:id="rId13"/>
    <p:sldId id="281" r:id="rId14"/>
    <p:sldId id="283" r:id="rId15"/>
    <p:sldId id="278" r:id="rId16"/>
    <p:sldId id="279" r:id="rId17"/>
    <p:sldId id="280" r:id="rId18"/>
    <p:sldId id="284" r:id="rId19"/>
    <p:sldId id="285" r:id="rId20"/>
    <p:sldId id="286" r:id="rId2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129" d="100"/>
          <a:sy n="129" d="100"/>
        </p:scale>
        <p:origin x="-30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HK" noProof="0" smtClean="0"/>
              <a:t>Click to edit Master text styles</a:t>
            </a:r>
          </a:p>
          <a:p>
            <a:pPr lvl="1"/>
            <a:r>
              <a:rPr lang="en-US" altLang="zh-HK" noProof="0" smtClean="0"/>
              <a:t>Second level</a:t>
            </a:r>
          </a:p>
          <a:p>
            <a:pPr lvl="2"/>
            <a:r>
              <a:rPr lang="en-US" altLang="zh-HK" noProof="0" smtClean="0"/>
              <a:t>Third level</a:t>
            </a:r>
          </a:p>
          <a:p>
            <a:pPr lvl="3"/>
            <a:r>
              <a:rPr lang="en-US" altLang="zh-HK" noProof="0" smtClean="0"/>
              <a:t>Fourth level</a:t>
            </a:r>
          </a:p>
          <a:p>
            <a:pPr lvl="4"/>
            <a:r>
              <a:rPr lang="en-US" altLang="zh-HK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19CD414-359F-4AD4-9861-EC22DFC7504A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72824-A333-4AEE-9C5E-91B8895778CD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BF6289-5E86-464E-8EC1-845D59AAF1DA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CB6AE-C4D2-4D8C-97F4-9E1D91CA0102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A9C8F6-2C8A-4139-9DA5-9C6CA337C865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B15FE-B09D-4035-8D34-8A76B489D338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5377E5-F278-4F53-AEAA-2DEA62698117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4B1F0-D635-4CA1-8F22-37EBBF04EC53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D6BBD-0A10-4425-8606-F28714619088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65AAF-C763-4EDD-9864-79B54091ABF8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96564-FE17-4D9C-8A70-3073913500A0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HK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E82CC8-3A3F-4967-8D6D-7D345FD0E1BB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8B15FE-B09D-4035-8D34-8A76B489D338}" type="slidenum">
              <a:rPr lang="en-US" altLang="zh-HK" smtClean="0"/>
              <a:pPr>
                <a:defRPr/>
              </a:pPr>
              <a:t>‹#›</a:t>
            </a:fld>
            <a:endParaRPr lang="en-US" altLang="zh-H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就算世界刮著狂風暴雨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我心仍是穩妥安舒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無論前路灰暗 憂傷困倦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祢讓我站穩 磐石之處</a:t>
            </a:r>
            <a:endParaRPr lang="zh-TW" alt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Verse 1 )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祢賜下這平安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是用重價換來的</a:t>
            </a:r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2 )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就算世界刮著狂風暴雨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我心仍是穩妥安舒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無論前路灰暗 憂傷困倦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祢讓我站穩 磐石之處</a:t>
            </a:r>
            <a:endParaRPr lang="zh-TW" altLang="en-US" sz="4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Verse 1 )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就算捆鎖劫難縈繞著我 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我心藏著不死盼望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耶穌是我牧者 永在我旁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祢杖祢竿都安慰我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Verse 2 )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祢賜下平安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不像世人所賜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 不必再憂愁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也不用膽怯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1 )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祢賜下這平安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是用重價換來的</a:t>
            </a:r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2 )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 祢賜下平安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不像世人所賜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我的心 不必再憂愁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也不用膽怯 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1 )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祢賜下這平安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是用重價換來的</a:t>
            </a:r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2 )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平安</a:t>
            </a:r>
            <a:endParaRPr lang="zh-TW" altLang="en-US" sz="40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 祢賜下這平安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是用重價換來的</a:t>
            </a:r>
            <a:r>
              <a:rPr lang="zh-CN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恩典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受鞭傷使我得醫治</a:t>
            </a:r>
            <a:endParaRPr lang="en-US" altLang="zh-TW" sz="4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受刑罰讓我得到赦免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450057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smtClean="0">
                <a:solidFill>
                  <a:srgbClr val="660033"/>
                </a:solidFill>
              </a:rPr>
              <a:t>( Chorus 2 )</a:t>
            </a:r>
            <a:endParaRPr lang="zh-TW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明天怎麼你還是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不知道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越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想得到的總會得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不到</a:t>
            </a:r>
            <a:endParaRPr lang="en-US" altLang="zh-TW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生就像一片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雲霧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出現</a:t>
            </a:r>
            <a:r>
              <a:rPr lang="zh-TW" altLang="en-US" sz="40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少時就不</a:t>
            </a: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見到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何必計較那得失終老</a:t>
            </a:r>
            <a:endParaRPr lang="en-US" altLang="zh-TW" sz="40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恩典我便足夠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讓我可清心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使我必得見光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耶穌捉緊我雙手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仰望那財寶在天上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愛慕神的   抱著平安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感謝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我所編寫的一切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信心的等待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這幽谷之中我宣告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不必怕因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別人笑我為甚麼等待</a:t>
            </a:r>
            <a:endParaRPr lang="en-US" altLang="zh-TW" sz="44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因我知道盼望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因</a:t>
            </a:r>
            <a:r>
              <a:rPr lang="zh-CN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而</a:t>
            </a:r>
            <a:r>
              <a:rPr lang="zh-TW" altLang="en-US" sz="44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577</Words>
  <Application>Microsoft PowerPoint</Application>
  <PresentationFormat>如螢幕大小 (16:9)</PresentationFormat>
  <Paragraphs>111</Paragraphs>
  <Slides>20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1" baseType="lpstr">
      <vt:lpstr>佈景主題4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信心的等待</vt:lpstr>
      <vt:lpstr>平安</vt:lpstr>
      <vt:lpstr>平安</vt:lpstr>
      <vt:lpstr>平安</vt:lpstr>
      <vt:lpstr>平安</vt:lpstr>
      <vt:lpstr>平安</vt:lpstr>
      <vt:lpstr>平安</vt:lpstr>
      <vt:lpstr>平安</vt:lpstr>
      <vt:lpstr>平安</vt:lpstr>
      <vt:lpstr>平安</vt:lpstr>
    </vt:vector>
  </TitlesOfParts>
  <Company>PIG PIG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PIG PIG</dc:creator>
  <cp:lastModifiedBy>Admin</cp:lastModifiedBy>
  <cp:revision>8</cp:revision>
  <dcterms:created xsi:type="dcterms:W3CDTF">2011-09-12T07:02:10Z</dcterms:created>
  <dcterms:modified xsi:type="dcterms:W3CDTF">2022-04-19T12:33:41Z</dcterms:modified>
</cp:coreProperties>
</file>