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7165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20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0077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283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2672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415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440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2573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856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728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F823-816E-4CE2-AAFF-78D1B56BB1CC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3C40-AA5D-4562-8951-67244FB3C5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902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F823-816E-4CE2-AAFF-78D1B56BB1CC}" type="datetimeFigureOut">
              <a:rPr lang="zh-TW" altLang="en-US" smtClean="0"/>
              <a:pPr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63C40-AA5D-4562-8951-67244FB3C5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157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耶穌捨身十架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我犧牲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誠然擔起我的憂患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背負我的痛苦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眾罪已得潔淨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奴僕君王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權柄尊貴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我主犧牲的愛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我的過犯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撇下榮耀尊貴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降下捨身拯救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眾罪已得潔淨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奴僕君王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權柄尊貴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願讚美崇揚都一一歸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偉大完美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激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顧念扶持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齊真心呈獻讚美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齊舉手呈獻敬拜永遠歸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願讚美崇揚都一一歸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偉大完美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激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顧念扶持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齊真心呈獻讚美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齊舉手呈獻敬拜永遠歸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齊真心呈獻讚美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齊舉手呈獻敬拜永遠歸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耶穌捨身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為我的過犯受鞭傷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流出寶血   救恩湧流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讓我罪得赦免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獻作活祭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讓我永化作活祭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96688" y="1600201"/>
            <a:ext cx="12288688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世人離棄凌辱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至死不退縮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喝下那苦杯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全然成就救贖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我主犧牲的愛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我的過犯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撇下榮耀尊貴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降下捨身拯救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眾罪已得潔淨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奴僕君王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權柄尊貴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耶穌捨身十架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我犧牲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誠然擔起我的憂患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背負我的痛苦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耶穌捨身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為我的過犯受鞭傷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流出寶血   救恩湧流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讓我罪得赦免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96688" y="1600201"/>
            <a:ext cx="12288688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世人離棄凌辱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至死不退縮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喝下那苦杯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全然成就救贖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我主犧牲的愛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我的過犯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撇下榮耀尊貴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降下捨身拯救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528</Words>
  <Application>Microsoft Office PowerPoint</Application>
  <PresentationFormat>自訂</PresentationFormat>
  <Paragraphs>98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Theme1</vt:lpstr>
      <vt:lpstr>十架犧牲的愛</vt:lpstr>
      <vt:lpstr>十架犧牲的愛</vt:lpstr>
      <vt:lpstr>十架犧牲的愛</vt:lpstr>
      <vt:lpstr>十架犧牲的愛</vt:lpstr>
      <vt:lpstr>十架犧牲的愛</vt:lpstr>
      <vt:lpstr>十架犧牲的愛</vt:lpstr>
      <vt:lpstr>十架犧牲的愛</vt:lpstr>
      <vt:lpstr>十架犧牲的愛</vt:lpstr>
      <vt:lpstr>十架犧牲的愛</vt:lpstr>
      <vt:lpstr>十架犧牲的愛</vt:lpstr>
      <vt:lpstr>十架犧牲的愛</vt:lpstr>
      <vt:lpstr>十架犧牲的愛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十架犧牲的愛</dc:title>
  <dc:creator>大唐</dc:creator>
  <cp:lastModifiedBy>Admin</cp:lastModifiedBy>
  <cp:revision>4</cp:revision>
  <dcterms:created xsi:type="dcterms:W3CDTF">2018-01-31T13:44:49Z</dcterms:created>
  <dcterms:modified xsi:type="dcterms:W3CDTF">2022-02-15T14:38:29Z</dcterms:modified>
</cp:coreProperties>
</file>