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2" r:id="rId45"/>
    <p:sldId id="303" r:id="rId4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7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093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571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1204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878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7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032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195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472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478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65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039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DE32-A550-428D-B8AF-0378ACA27FE1}" type="datetimeFigureOut">
              <a:rPr lang="vi-VN" smtClean="0"/>
              <a:pPr/>
              <a:t>12/05/2022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FDEF-84DE-4289-B185-2A21CA5BEEFD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741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我的救贖者活著</a:t>
            </a:r>
          </a:p>
        </p:txBody>
      </p:sp>
    </p:spTree>
    <p:extLst>
      <p:ext uri="{BB962C8B-B14F-4D97-AF65-F5344CB8AC3E}">
        <p14:creationId xmlns:p14="http://schemas.microsoft.com/office/powerpoint/2010/main" xmlns="" val="22003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7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當我在深谷迷失時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祂領我走正義路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6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46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當我在曠野孤獨時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祂伴我作我的燈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41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14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0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23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92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72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21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18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93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21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059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906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74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主的恩典乃是一生之久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141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聖靈啊   求祢來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我軟弱   祢明白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94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我無言   祢嘆息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親自為我代求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1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當我在深谷迷失時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祂領我走正義路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73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祢鑒察我的心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使我走在屬神旨意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91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祢醫治我的靈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使我生命再次絢麗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756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74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480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79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   乃是一生之久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475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聖靈啊   求祢來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我軟弱   祢明白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533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我無言   祢嘆息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親自為我代求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165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祢鑒察我的心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使我走在屬神旨意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731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祢醫治我的靈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使我生命再次絢麗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7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366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005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519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995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   乃是一生之久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6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367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   乃是一生之久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0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當我在曠野孤獨時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祂伴我作我的燈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28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66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90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88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688</Words>
  <Application>Microsoft Office PowerPoint</Application>
  <PresentationFormat>自訂</PresentationFormat>
  <Paragraphs>131</Paragraphs>
  <Slides>45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Theme1</vt:lpstr>
      <vt:lpstr>我的救贖者活著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主的恩典乃是一生之久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我的救贖者活著</dc:title>
  <dc:creator>Windows User</dc:creator>
  <cp:lastModifiedBy>Admin</cp:lastModifiedBy>
  <cp:revision>3</cp:revision>
  <dcterms:created xsi:type="dcterms:W3CDTF">2022-05-10T01:54:30Z</dcterms:created>
  <dcterms:modified xsi:type="dcterms:W3CDTF">2022-05-12T12:29:59Z</dcterms:modified>
</cp:coreProperties>
</file>