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79" r:id="rId4"/>
    <p:sldId id="280" r:id="rId5"/>
    <p:sldId id="288" r:id="rId6"/>
    <p:sldId id="289" r:id="rId7"/>
    <p:sldId id="290" r:id="rId8"/>
    <p:sldId id="281" r:id="rId9"/>
    <p:sldId id="291" r:id="rId10"/>
    <p:sldId id="292" r:id="rId11"/>
    <p:sldId id="282" r:id="rId12"/>
    <p:sldId id="283" r:id="rId13"/>
    <p:sldId id="284" r:id="rId14"/>
    <p:sldId id="285" r:id="rId15"/>
    <p:sldId id="286" r:id="rId16"/>
    <p:sldId id="287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</p:sldIdLst>
  <p:sldSz cx="9144000" cy="5143500" type="screen16x9"/>
  <p:notesSz cx="6858000" cy="9144000"/>
  <p:photoAlbum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234" autoAdjust="0"/>
    <p:restoredTop sz="94660"/>
  </p:normalViewPr>
  <p:slideViewPr>
    <p:cSldViewPr>
      <p:cViewPr varScale="1">
        <p:scale>
          <a:sx n="135" d="100"/>
          <a:sy n="135" d="100"/>
        </p:scale>
        <p:origin x="-52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46E19-6D10-4964-8C8C-7ED05090AE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9289D-FE08-4D88-8E20-EF7A73DDE4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79694-7775-4B2C-BA8B-A4B88AF322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16542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434737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36917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52151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97768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811803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579524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13423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AA858-2041-44B1-BB3D-BAAB6C8C1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611929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18580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460761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7AD2F-AE67-42BB-AB93-37AC5A03FC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BD70-14DE-477B-8D1B-C633E17613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52625-5C00-46C7-A258-6EF684AF39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C2310-071E-48C7-9BCD-DBF43372B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D283D-4BE6-415E-865E-4F864268F7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D12C9-7FE8-4190-8F65-D945A1A88C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C436C-91A9-4826-8D32-2805A2A50E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6B4336D6-643F-4FAF-8C06-6DF536E543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6025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4336D6-643F-4FAF-8C06-6DF536E543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051" name="Rectangle 3" descr="Slide2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075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051" name="Rectangle 3" descr="Slide2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075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099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099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075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051" name="Rectangle 3" descr="Slide2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341</Words>
  <Application>Microsoft Office PowerPoint</Application>
  <PresentationFormat>如螢幕大小 (16:9)</PresentationFormat>
  <Paragraphs>65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新細明體</vt:lpstr>
      <vt:lpstr>Calibri</vt:lpstr>
      <vt:lpstr>Default Design</vt:lpstr>
      <vt:lpstr>佈景主題8</vt:lpstr>
      <vt:lpstr>佈景主題4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Grace Tseng</dc:creator>
  <cp:lastModifiedBy>Admin</cp:lastModifiedBy>
  <cp:revision>7</cp:revision>
  <dcterms:created xsi:type="dcterms:W3CDTF">2009-06-24T18:45:57Z</dcterms:created>
  <dcterms:modified xsi:type="dcterms:W3CDTF">2022-05-17T12:40:04Z</dcterms:modified>
</cp:coreProperties>
</file>