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C66F-BDA6-4493-8C05-444060E66DC1}" type="datetimeFigureOut">
              <a:rPr lang="vi-VN" smtClean="0"/>
              <a:t>19/05/2022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180-582E-47CB-B215-1A36768BCF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351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C66F-BDA6-4493-8C05-444060E66DC1}" type="datetimeFigureOut">
              <a:rPr lang="vi-VN" smtClean="0"/>
              <a:t>19/05/2022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180-582E-47CB-B215-1A36768BCF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780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C66F-BDA6-4493-8C05-444060E66DC1}" type="datetimeFigureOut">
              <a:rPr lang="vi-VN" smtClean="0"/>
              <a:t>19/05/2022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180-582E-47CB-B215-1A36768BCF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072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C66F-BDA6-4493-8C05-444060E66DC1}" type="datetimeFigureOut">
              <a:rPr lang="vi-VN" smtClean="0"/>
              <a:t>19/05/2022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180-582E-47CB-B215-1A36768BCF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53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C66F-BDA6-4493-8C05-444060E66DC1}" type="datetimeFigureOut">
              <a:rPr lang="vi-VN" smtClean="0"/>
              <a:t>19/05/2022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180-582E-47CB-B215-1A36768BCF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951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C66F-BDA6-4493-8C05-444060E66DC1}" type="datetimeFigureOut">
              <a:rPr lang="vi-VN" smtClean="0"/>
              <a:t>19/05/2022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180-582E-47CB-B215-1A36768BCF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886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C66F-BDA6-4493-8C05-444060E66DC1}" type="datetimeFigureOut">
              <a:rPr lang="vi-VN" smtClean="0"/>
              <a:t>19/05/2022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180-582E-47CB-B215-1A36768BCF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905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C66F-BDA6-4493-8C05-444060E66DC1}" type="datetimeFigureOut">
              <a:rPr lang="vi-VN" smtClean="0"/>
              <a:t>19/05/2022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180-582E-47CB-B215-1A36768BCF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624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C66F-BDA6-4493-8C05-444060E66DC1}" type="datetimeFigureOut">
              <a:rPr lang="vi-VN" smtClean="0"/>
              <a:t>19/05/2022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180-582E-47CB-B215-1A36768BCF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968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C66F-BDA6-4493-8C05-444060E66DC1}" type="datetimeFigureOut">
              <a:rPr lang="vi-VN" smtClean="0"/>
              <a:t>19/05/2022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180-582E-47CB-B215-1A36768BCF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811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C66F-BDA6-4493-8C05-444060E66DC1}" type="datetimeFigureOut">
              <a:rPr lang="vi-VN" smtClean="0"/>
              <a:t>19/05/2022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180-582E-47CB-B215-1A36768BCF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478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AC66F-BDA6-4493-8C05-444060E66DC1}" type="datetimeFigureOut">
              <a:rPr lang="vi-VN" smtClean="0"/>
              <a:t>19/05/2022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72180-582E-47CB-B215-1A36768BCF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567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告歌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699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告歌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過門</a:t>
            </a:r>
            <a:r>
              <a:rPr lang="en-US" sz="4267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0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告可以釋放屬天能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告可以勝過仇敵詭計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 </a:t>
            </a:r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4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禱告可以驅散黑暗勢力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禱告可以釋放我的勇氣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( 1 )</a:t>
            </a:r>
            <a:endParaRPr lang="vi-VN" sz="4267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4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禱告可以明白全備真理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禱告可以攪動聖靈能力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( 2 )</a:t>
            </a:r>
            <a:endParaRPr lang="vi-VN" sz="4267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7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禱告可以堅固生命根基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禱告可以完全看清自己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( 2 )</a:t>
            </a:r>
            <a:endParaRPr lang="vi-VN" sz="4267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2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禱告可以解讀天國奧秘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禱告可以與主聖靈相遇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( 3 )</a:t>
            </a:r>
            <a:endParaRPr lang="vi-VN" sz="4267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87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禱告可以傾聽聖靈聲音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禱告可以修復與主關係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( 3 )</a:t>
            </a:r>
            <a:endParaRPr lang="vi-VN" sz="4267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禱告可以釋放主的話語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禱告可以明白主的心意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( 4 )</a:t>
            </a:r>
            <a:endParaRPr lang="vi-VN" sz="4267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5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禱告可以與主更加熟悉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禱告可以與主相交甜密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( 4 )</a:t>
            </a:r>
            <a:endParaRPr lang="vi-VN" sz="4267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68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可以讓愛永不止息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尾</a:t>
            </a:r>
            <a:r>
              <a:rPr lang="en-US" sz="4267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7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告可以釋放屬天能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告可以勝過仇敵詭計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 </a:t>
            </a:r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9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需要有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在我生命中</a:t>
            </a:r>
          </a:p>
        </p:txBody>
      </p:sp>
    </p:spTree>
    <p:extLst>
      <p:ext uri="{BB962C8B-B14F-4D97-AF65-F5344CB8AC3E}">
        <p14:creationId xmlns:p14="http://schemas.microsoft.com/office/powerpoint/2010/main" val="2697059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的意念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使我能夠遵行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4646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我願將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話語深藏在我心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作路上的光  成為我腳前的燈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66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 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固我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的力量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使我得以勇敢向前行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731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帶領我  使我不會再退縮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7224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在我生命中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535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所喜悅的兒女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 能夠彰顯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9992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需要有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在我生命中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過門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2707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的意念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使我能夠遵行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9199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我願將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話語深藏在我心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作路上的光  成為我腳前的燈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076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禱告可以驅散黑暗勢力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禱告可以釋放我的勇氣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( 1 )</a:t>
            </a:r>
            <a:endParaRPr lang="vi-VN" sz="4267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77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 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固我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的力量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使我得以勇敢向前行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7433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帶領我  使我不會再退縮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4437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在我生命中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5404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所喜悅的兒女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 能夠彰顯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106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在我生命中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1121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所喜悅的兒女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 能夠彰顯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8075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在我生命中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8280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所喜悅的兒女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 能夠彰顯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3653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我的生命  能夠彰顯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36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禱告可以明白全備真理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禱告可以攪動聖靈能力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( 2 )</a:t>
            </a:r>
            <a:endParaRPr lang="vi-VN" sz="4267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35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禱告可以堅固生命根基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禱告可以完全看清自己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( 2 )</a:t>
            </a:r>
            <a:endParaRPr lang="vi-VN" sz="4267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4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禱告可以解讀天國奧秘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禱告可以與主聖靈相遇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( 3 )</a:t>
            </a:r>
            <a:endParaRPr lang="vi-VN" sz="4267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9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禱告可以傾聽聖靈聲音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禱告可以修復與主關係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( 3 )</a:t>
            </a:r>
            <a:endParaRPr lang="vi-VN" sz="4267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4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禱告可以釋放主的話語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禱告可以明白主的心意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( 4 )</a:t>
            </a:r>
            <a:endParaRPr lang="vi-VN" sz="4267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2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禱告可以與主更加熟悉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禱告可以與主相交甜密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( 4 )</a:t>
            </a:r>
            <a:endParaRPr lang="vi-VN" sz="4267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4381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838</Words>
  <Application>Microsoft Office PowerPoint</Application>
  <PresentationFormat>Widescreen</PresentationFormat>
  <Paragraphs>106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微軟正黑體</vt:lpstr>
      <vt:lpstr>微軟正黑體</vt:lpstr>
      <vt:lpstr>新細明體</vt:lpstr>
      <vt:lpstr>Arial</vt:lpstr>
      <vt:lpstr>Calibri</vt:lpstr>
      <vt:lpstr>Theme1</vt:lpstr>
      <vt:lpstr>禱告歌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禱告歌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我需要有袮在我生命中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我需要有袮在我生命中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禱告歌</dc:title>
  <dc:creator>Windows User</dc:creator>
  <cp:lastModifiedBy>Windows User</cp:lastModifiedBy>
  <cp:revision>4</cp:revision>
  <dcterms:created xsi:type="dcterms:W3CDTF">2022-05-19T04:52:10Z</dcterms:created>
  <dcterms:modified xsi:type="dcterms:W3CDTF">2022-05-19T04:56:33Z</dcterms:modified>
</cp:coreProperties>
</file>