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72" r:id="rId5"/>
    <p:sldId id="273" r:id="rId6"/>
    <p:sldId id="266" r:id="rId7"/>
    <p:sldId id="267" r:id="rId8"/>
    <p:sldId id="274" r:id="rId9"/>
    <p:sldId id="268" r:id="rId10"/>
    <p:sldId id="269" r:id="rId11"/>
    <p:sldId id="270" r:id="rId12"/>
    <p:sldId id="271" r:id="rId13"/>
    <p:sldId id="277" r:id="rId14"/>
    <p:sldId id="275" r:id="rId15"/>
    <p:sldId id="276" r:id="rId16"/>
    <p:sldId id="278" r:id="rId17"/>
    <p:sldId id="279" r:id="rId18"/>
    <p:sldId id="280" r:id="rId19"/>
    <p:sldId id="281" r:id="rId20"/>
    <p:sldId id="261" r:id="rId21"/>
    <p:sldId id="262" r:id="rId22"/>
    <p:sldId id="282" r:id="rId23"/>
    <p:sldId id="287" r:id="rId24"/>
    <p:sldId id="288" r:id="rId25"/>
    <p:sldId id="283" r:id="rId26"/>
    <p:sldId id="284" r:id="rId27"/>
    <p:sldId id="289" r:id="rId28"/>
    <p:sldId id="290" r:id="rId29"/>
    <p:sldId id="285" r:id="rId30"/>
    <p:sldId id="286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8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879D-6F92-4E83-849A-2B8BBFDDE5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3ECD-1306-4C14-A90C-D1A31078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685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4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88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7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79FD-B806-0FF1-3B6E-075E40D81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9B2416-06CD-E709-250E-5356E21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120703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20F5-455C-611D-264B-58AB948BC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1A63B3C-59E4-7696-3E37-33829AC4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87843-E0F6-FEDA-5FAB-CAE47D8A0DD0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08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B896-F974-C847-9B60-BD0D31AA3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6B6442-70B5-4AFC-9784-A4DD395A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7C154-4643-14D3-7BC8-0B0017CC6FF4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16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DAEFC-70DA-D583-4E94-D1AF4FEA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EA1AF56-0001-DD1A-68CA-27BE48B1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75FF7-B5FF-1B4C-9B99-2596D5BAAEE2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74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27FE7-3E8E-25C2-0B5E-69CDE8D8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1AD4BF-D3BF-BDB6-E043-1FFD006E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1DAB9-B3D9-56A8-F9E8-A68A0DE9EA1C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37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9A92-92D6-FDAD-ADCA-FCC5EEDA0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B36356F-CFD4-E69F-ED09-A2D3550D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58407-AC6D-C7E8-1B3A-2F80B69CBBA9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9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5CA91-521A-F725-0E92-F99DC89FB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ACB3032-A70A-378F-8A5E-44201CC8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D3AF2-3DC9-4718-02C6-05D39113941F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30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56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奔跑不放棄</a:t>
            </a:r>
          </a:p>
        </p:txBody>
      </p:sp>
    </p:spTree>
    <p:extLst>
      <p:ext uri="{BB962C8B-B14F-4D97-AF65-F5344CB8AC3E}">
        <p14:creationId xmlns:p14="http://schemas.microsoft.com/office/powerpoint/2010/main" val="236224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每個狂風暴雨裡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祢同在在那裡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每個難處低谷裡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祢恩典在那裡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7B14C-F900-D9B3-A1BD-CD1C1A25E897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48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每個傷心失望裡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祢愛我愛到底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在祢愛的光中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我得著能力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22F30-7458-C514-5221-A4EA881C8A70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74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F9F8-6F35-09E9-ED95-25284959F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5A610F-A910-936E-33A4-69116515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每個狂風暴雨裡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祢同在在那裡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每個難處低谷裡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祢恩典在那裡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AD3F3-2322-8166-9D03-FA3EE26ADEA5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96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3F5E3-3299-2A86-3A7E-A7E1B8CB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8EF0FB0-EB10-31F9-5870-6B8871E4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每個傷心失望裡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祢愛我愛到底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在祢愛的光中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我得著能力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83A24-3FE7-51C5-B288-2C98BDF56F97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65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榮耀高舉祢的名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我跟隨不懷疑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F8D69-A8E5-FEEE-270A-72EA1F9D3CE6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09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4DAE2-4814-3C3A-5F16-684DB1AB4120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342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F316-92CE-91FD-4617-9C92975D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DABC95F-4E86-6FEC-6074-A833AC06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榮耀高舉祢的名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我跟隨不懷疑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6FC2E-AFA1-B44C-76CC-CB398B60C114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83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C6884-00CA-2537-0C42-49453406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571D04-70F4-7144-CA86-7B08F9BF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78EC0-7921-E7E6-E02B-857A9702A65D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98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四面受敵  卻不被困住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心裡作難  卻不至失望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94BDD-2A18-983A-7A61-5BD7E2CB26DB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90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619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至暫至輕的苦楚要成就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極重無比永遠的榮耀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47908-28F4-CDA7-4504-69F0FB7F4228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275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90ACF-7117-5D56-5AFD-AB55CD67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C75E4E-373A-A7A1-C593-755B299A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四面受敵  卻不被困住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心裡作難  卻不至失望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5E2F7-B1D5-9DC3-824E-FC17FB1D0190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07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96FE-2353-C6AF-8F04-134B09E9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7D761A-656D-8A6D-C80D-951C241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至暫至輕的苦楚要成就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極重無比永遠的榮耀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70913-3746-617E-7A3A-085AF14FB6E2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748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AD948-08A1-E6F9-8A15-2948D1ADE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65FBC2-6E91-789D-D031-FD2FC329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榮耀高舉祢的名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我跟隨不懷疑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C967B-9B9C-6DA0-6B98-FAF96BB66ACD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0139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42186-B678-6A6F-4BA5-880E57EAE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58253A5-6F4E-2C04-A993-F23EB796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003A6-C913-0EB2-6409-39E5A2307F8D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076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78B3-ED77-B77E-219F-4FB631071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A6253A-DF6D-009F-C79A-D0843CEA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5982A-36DD-A87F-31DD-7F5357ABCCF0}"/>
              </a:ext>
            </a:extLst>
          </p:cNvPr>
          <p:cNvSpPr txBox="1"/>
          <p:nvPr/>
        </p:nvSpPr>
        <p:spPr>
          <a:xfrm>
            <a:off x="0" y="5301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AD088-43C7-AB85-B19D-8E9264413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78AAD3D-24E2-9143-9CCD-93B7563A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0C674-2273-1EA2-7590-2AABD48F62A7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13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C8B5-F387-CB75-3327-2EE8B336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AAC40F-2B9A-05BE-FE49-0100101D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DF84E-BC60-8845-9555-DDC6A09D6971}"/>
              </a:ext>
            </a:extLst>
          </p:cNvPr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018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25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88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51EA9-3387-CD86-7651-6071AD65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BE955C4-0812-0C3B-6372-DD743F0D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5589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1309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794</Words>
  <Application>Microsoft Office PowerPoint</Application>
  <PresentationFormat>Widescreen</PresentationFormat>
  <Paragraphs>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Microsoft JhengHei</vt:lpstr>
      <vt:lpstr>Microsoft JhengHei</vt:lpstr>
      <vt:lpstr>Arial</vt:lpstr>
      <vt:lpstr>Calibri</vt:lpstr>
      <vt:lpstr>Theme1</vt:lpstr>
      <vt:lpstr>我以禱告來到祢跟前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我以禱告來到祢跟前</vt:lpstr>
      <vt:lpstr>PowerPoint Presentation</vt:lpstr>
      <vt:lpstr>PowerPoint Presentation</vt:lpstr>
      <vt:lpstr>PowerPoint Presentation</vt:lpstr>
      <vt:lpstr>PowerPoint Presentation</vt:lpstr>
      <vt:lpstr>我以禱告來到祢跟前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奔跑不放棄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我以禱告來到祢跟前</dc:title>
  <dc:creator>batisuoc</dc:creator>
  <cp:lastModifiedBy>batisuoc</cp:lastModifiedBy>
  <cp:revision>4</cp:revision>
  <dcterms:created xsi:type="dcterms:W3CDTF">2024-02-06T11:41:05Z</dcterms:created>
  <dcterms:modified xsi:type="dcterms:W3CDTF">2024-02-06T11:46:12Z</dcterms:modified>
</cp:coreProperties>
</file>