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63" r:id="rId19"/>
    <p:sldId id="276" r:id="rId20"/>
    <p:sldId id="275" r:id="rId21"/>
    <p:sldId id="264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5F08-8D8A-4CD5-BB11-CC28F1791CBD}" type="datetimeFigureOut">
              <a:rPr lang="zh-TW" altLang="en-US" smtClean="0"/>
              <a:pPr/>
              <a:t>2019/5/14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1A8E-836A-49B8-92A3-64C7660EC1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643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來跟隨你的話語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在萬民中作你的子民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定意為聖潔國民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在萬國中宣揚你聖名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悔改你寶座前同心合意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剛強壯膽往普天下去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564357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來跟隨你的話語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在萬民中作你的子民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主我們謙卑屈膝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定意為聖潔國民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在萬國中宣揚你聖名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悔改你寶座前同心合意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剛強壯膽往普天下去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願你榮耀國度降臨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14472"/>
            <a:ext cx="842968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願你榮耀國度降臨我們中間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聖靈降下焚燒眾人心靈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復興我們為失喪靈魂代求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建立你的教會傳揚福音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願你榮耀在全地彰顯</a:t>
            </a:r>
            <a:endParaRPr lang="zh-TW" alt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願你興起禱告的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著你心意舉手代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在你的應許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站在破口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  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這世代呼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流淚如何  傾心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祈求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疲倦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震動這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靠著聖靈  禱告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願你興起守望的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大軍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著信心堅定抵擋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仇敵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你的話語爭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你國度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降臨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你心意釋放這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世代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禱告的大軍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  永不放棄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清晨夜晚  徹夜守望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你求耶利米的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106</TotalTime>
  <Words>529</Words>
  <Application>Microsoft Office PowerPoint</Application>
  <PresentationFormat>如螢幕大小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佈景主題11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禱告的大軍</vt:lpstr>
      <vt:lpstr>願你榮耀國度降臨</vt:lpstr>
      <vt:lpstr>願你榮耀國度降臨</vt:lpstr>
      <vt:lpstr>願你榮耀國度降臨</vt:lpstr>
      <vt:lpstr>願你榮耀國度降臨</vt:lpstr>
      <vt:lpstr>願你榮耀國度降臨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禱告的大軍</dc:title>
  <dc:creator>User</dc:creator>
  <cp:lastModifiedBy>DaTang</cp:lastModifiedBy>
  <cp:revision>6</cp:revision>
  <dcterms:created xsi:type="dcterms:W3CDTF">2017-07-04T12:35:50Z</dcterms:created>
  <dcterms:modified xsi:type="dcterms:W3CDTF">2019-05-14T13:00:19Z</dcterms:modified>
</cp:coreProperties>
</file>