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7676E-2A98-4574-85F1-81B387DE2F39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882F1-C4E7-406E-A1FC-3B960A814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82F1-C4E7-406E-A1FC-3B960A814A14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願使你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你的愛不斷湧流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願你的心得的滿足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的靈來充滿我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願使你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你的愛不斷湧流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願你的心得的滿足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願你的心得的滿足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你心律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的靈來充滿我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42</TotalTime>
  <Words>398</Words>
  <Application>Microsoft Office PowerPoint</Application>
  <PresentationFormat>如螢幕大小 (4:3)</PresentationFormat>
  <Paragraphs>87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佈景主題11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全然為你</vt:lpstr>
      <vt:lpstr>全然為你</vt:lpstr>
      <vt:lpstr>全然為你</vt:lpstr>
      <vt:lpstr>全然為你</vt:lpstr>
      <vt:lpstr>全然為你</vt:lpstr>
      <vt:lpstr>全然為你</vt:lpstr>
      <vt:lpstr>全然為你</vt:lpstr>
      <vt:lpstr>全然為你</vt:lpstr>
      <vt:lpstr>全然為你</vt:lpstr>
      <vt:lpstr>全然為你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DaTang</cp:lastModifiedBy>
  <cp:revision>5</cp:revision>
  <dcterms:created xsi:type="dcterms:W3CDTF">2017-08-02T09:40:27Z</dcterms:created>
  <dcterms:modified xsi:type="dcterms:W3CDTF">2019-05-14T13:45:15Z</dcterms:modified>
</cp:coreProperties>
</file>