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8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C5B5-FB95-4A6A-A265-090E29C02530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E04C-EF20-4FA0-A7AF-546F216D6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有醫治湧流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完美  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特別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你卻是為我捨棄生命的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  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主你要往哪裡走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我就跟你走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完美  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特別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你卻是為我捨棄生命的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  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主你要往哪裡走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我就跟你走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主你要往哪裡走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我就跟你走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這裡有光明自由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敬拜聲音如眾水湧流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永活的主你在這裡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主你要往哪裡走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我就跟你走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縱然有許多的問題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你大能賜給我勇氣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我會勇敢走出去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有醫治湧流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這裡有光明自由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敬拜聲音如眾水湧流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永活的主你在這裡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614</Words>
  <Application>Microsoft Office PowerPoint</Application>
  <PresentationFormat>如螢幕大小 (4:3)</PresentationFormat>
  <Paragraphs>115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勇敢走出去</vt:lpstr>
      <vt:lpstr>勇敢走出去</vt:lpstr>
      <vt:lpstr>勇敢走出去</vt:lpstr>
      <vt:lpstr>勇敢走出去</vt:lpstr>
      <vt:lpstr>勇敢走出去</vt:lpstr>
      <vt:lpstr>勇敢走出去</vt:lpstr>
      <vt:lpstr>勇敢走出去</vt:lpstr>
      <vt:lpstr>勇敢走出去</vt:lpstr>
      <vt:lpstr>勇敢走出去</vt:lpstr>
      <vt:lpstr>勇敢走出去</vt:lpstr>
      <vt:lpstr>勇敢走出去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這裡有榮耀</dc:title>
  <dc:creator>DaTang</dc:creator>
  <cp:lastModifiedBy>DaTang</cp:lastModifiedBy>
  <cp:revision>2</cp:revision>
  <dcterms:created xsi:type="dcterms:W3CDTF">2019-05-21T12:13:30Z</dcterms:created>
  <dcterms:modified xsi:type="dcterms:W3CDTF">2019-05-21T13:15:58Z</dcterms:modified>
</cp:coreProperties>
</file>