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7F70-6466-42FF-BF3B-62295FDEB6AD}" type="datetimeFigureOut">
              <a:rPr lang="zh-TW" altLang="en-US" smtClean="0"/>
              <a:pPr/>
              <a:t>2019/6/6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一首讚美的詩歌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讓那讚美的聲音</a:t>
            </a:r>
            <a:endParaRPr lang="en-US" altLang="zh-TW" sz="5400" b="1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在這空間響遍</a:t>
            </a:r>
            <a:endParaRPr lang="en-US" altLang="zh-TW" sz="5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讓那敬拜的心聲  永不休止</a:t>
            </a:r>
            <a:endParaRPr lang="en-US" altLang="zh-TW" sz="5400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讓我心中所有意念</a:t>
            </a:r>
            <a:endParaRPr lang="en-US" altLang="zh-TW" sz="5400" b="1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此刻都交主的手裡</a:t>
            </a:r>
            <a:endParaRPr lang="en-US" altLang="zh-TW" sz="5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心中只想獻奉我深深敬拜</a:t>
            </a:r>
            <a:endParaRPr lang="zh-TW" altLang="en-US" sz="54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57158" y="4286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一首讚美的詩歌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人活著原是要歌頌讚揚</a:t>
            </a:r>
            <a:endParaRPr lang="en-US" altLang="zh-TW" sz="5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創造我的主  你是配得榮耀</a:t>
            </a:r>
            <a:endParaRPr lang="en-US" altLang="zh-TW" sz="5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人活著原是要將榮耀歸你</a:t>
            </a:r>
            <a:endParaRPr lang="en-US" altLang="zh-TW" sz="5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一首讚美的詩歌</a:t>
            </a:r>
            <a:endParaRPr lang="en-US" altLang="zh-TW" sz="5400" b="1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願帶我到寶座前敬拜</a:t>
            </a:r>
            <a:endParaRPr lang="zh-TW" altLang="en-US" sz="54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57158" y="4286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一首讚美的詩歌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願靈內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甦醒  心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獻頌讚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歌聲</a:t>
            </a:r>
            <a:endParaRPr lang="en-US" altLang="zh-TW" sz="5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投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在你的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翅膀  願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你施恩救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拯</a:t>
            </a:r>
            <a:endParaRPr lang="en-US" altLang="zh-TW" sz="5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願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榮耀歸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主  高唱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頌讚新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歌</a:t>
            </a:r>
            <a:endParaRPr lang="en-US" altLang="zh-TW" sz="5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琴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和應瑟奏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鳴  樂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韻歌聲齊賀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全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地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至高是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我主</a:t>
            </a:r>
            <a:endParaRPr lang="en-US" altLang="zh-TW" sz="5400" b="1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各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邦一致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頌揚</a:t>
            </a:r>
            <a:endParaRPr lang="en-US" altLang="zh-TW" sz="5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讓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這歌盡獻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主  榮光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高照諸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天</a:t>
            </a:r>
            <a:endParaRPr lang="en-US" altLang="zh-TW" sz="5400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慈愛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達到穹蒼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處  恩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慈</a:t>
            </a: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信實</a:t>
            </a:r>
            <a:endParaRPr lang="en-US" altLang="zh-TW" sz="5400" b="1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標楷體" pitchFamily="65" charset="-120"/>
                <a:ea typeface="標楷體" pitchFamily="65" charset="-120"/>
              </a:rPr>
              <a:t>並</a:t>
            </a:r>
            <a:r>
              <a:rPr lang="zh-TW" altLang="en-US" sz="5400" b="1" dirty="0">
                <a:latin typeface="標楷體" pitchFamily="65" charset="-120"/>
                <a:ea typeface="標楷體" pitchFamily="65" charset="-120"/>
              </a:rPr>
              <a:t>賜下寬容饒恕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28</TotalTime>
  <Words>175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一首讚美的詩歌</vt:lpstr>
      <vt:lpstr>投影片 2</vt:lpstr>
      <vt:lpstr>投影片 3</vt:lpstr>
      <vt:lpstr>全地至高是我主</vt:lpstr>
      <vt:lpstr>全地至高是我主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DaTang</cp:lastModifiedBy>
  <cp:revision>9</cp:revision>
  <dcterms:created xsi:type="dcterms:W3CDTF">2017-04-30T02:03:32Z</dcterms:created>
  <dcterms:modified xsi:type="dcterms:W3CDTF">2019-06-06T12:25:11Z</dcterms:modified>
</cp:coreProperties>
</file>