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50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B790-7032-4518-AC20-EDFCFA62FA0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3C60-17F8-4278-BE82-94134101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讚嘆宇宙萬千的奧祕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多高深星宿運行原理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</a:p>
        </p:txBody>
      </p:sp>
    </p:spTree>
    <p:extLst>
      <p:ext uri="{BB962C8B-B14F-4D97-AF65-F5344CB8AC3E}">
        <p14:creationId xmlns:p14="http://schemas.microsoft.com/office/powerpoint/2010/main" val="33010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天天歌唱未怕迎狂風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有你結伴每刻恩典夠用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邁步浪裡衝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你護送</a:t>
            </a:r>
          </a:p>
        </p:txBody>
      </p:sp>
    </p:spTree>
    <p:extLst>
      <p:ext uri="{BB962C8B-B14F-4D97-AF65-F5344CB8AC3E}">
        <p14:creationId xmlns:p14="http://schemas.microsoft.com/office/powerpoint/2010/main" val="37891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前程由你主宰  永沒變改</a:t>
            </a:r>
          </a:p>
        </p:txBody>
      </p:sp>
    </p:spTree>
    <p:extLst>
      <p:ext uri="{BB962C8B-B14F-4D97-AF65-F5344CB8AC3E}">
        <p14:creationId xmlns:p14="http://schemas.microsoft.com/office/powerpoint/2010/main" val="814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前程由你主宰  你是愛</a:t>
            </a:r>
          </a:p>
        </p:txBody>
      </p:sp>
    </p:spTree>
    <p:extLst>
      <p:ext uri="{BB962C8B-B14F-4D97-AF65-F5344CB8AC3E}">
        <p14:creationId xmlns:p14="http://schemas.microsoft.com/office/powerpoint/2010/main" val="2097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   一生不撇下我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每段窄路   誰陪我去走過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誰還領我   於青草恬靜處躺臥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豐足恩惠比海沙更多</a:t>
            </a:r>
            <a:endParaRPr lang="en-US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1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6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0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D765C1D-7AE1-4E98-BBC5-A8037953D10C}" vid="{226CF03D-941D-4F36-B803-8E62605C0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83</TotalTime>
  <Words>219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佈景主題1</vt:lpstr>
      <vt:lpstr>天天歌唱</vt:lpstr>
      <vt:lpstr>天天歌唱</vt:lpstr>
      <vt:lpstr>天天歌唱</vt:lpstr>
      <vt:lpstr>天天歌唱</vt:lpstr>
      <vt:lpstr>誰曾應許</vt:lpstr>
      <vt:lpstr>誰曾應許</vt:lpstr>
      <vt:lpstr>誰曾應許</vt:lpstr>
      <vt:lpstr>誰曾應許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天天歌唱頌讚神慈恩，讚嘆宇宙萬千的奧祕， 多高深星宿運行原理，神造物無限細膩，</dc:title>
  <dc:creator>大副堂</dc:creator>
  <cp:lastModifiedBy>大副堂</cp:lastModifiedBy>
  <cp:revision>4</cp:revision>
  <dcterms:created xsi:type="dcterms:W3CDTF">2019-08-27T12:45:18Z</dcterms:created>
  <dcterms:modified xsi:type="dcterms:W3CDTF">2019-08-27T14:11:15Z</dcterms:modified>
</cp:coreProperties>
</file>