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86" r:id="rId3"/>
    <p:sldId id="287" r:id="rId4"/>
    <p:sldId id="288" r:id="rId5"/>
    <p:sldId id="289" r:id="rId6"/>
    <p:sldId id="290" r:id="rId7"/>
    <p:sldId id="259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91" r:id="rId16"/>
    <p:sldId id="292" r:id="rId17"/>
    <p:sldId id="293" r:id="rId18"/>
    <p:sldId id="294" r:id="rId19"/>
    <p:sldId id="295" r:id="rId20"/>
    <p:sldId id="296" r:id="rId21"/>
    <p:sldId id="271" r:id="rId22"/>
    <p:sldId id="272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273" r:id="rId34"/>
    <p:sldId id="281" r:id="rId35"/>
    <p:sldId id="274" r:id="rId36"/>
    <p:sldId id="282" r:id="rId37"/>
    <p:sldId id="275" r:id="rId38"/>
    <p:sldId id="283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279" r:id="rId50"/>
    <p:sldId id="280" r:id="rId51"/>
    <p:sldId id="284" r:id="rId52"/>
    <p:sldId id="285" r:id="rId5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4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9C5C-8A4A-4F62-8A0E-65B0D8074C3A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A31E-B56A-420F-A4C4-A4C3F021F1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9C5C-8A4A-4F62-8A0E-65B0D8074C3A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A31E-B56A-420F-A4C4-A4C3F021F1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9C5C-8A4A-4F62-8A0E-65B0D8074C3A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A31E-B56A-420F-A4C4-A4C3F021F1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9C5C-8A4A-4F62-8A0E-65B0D8074C3A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A31E-B56A-420F-A4C4-A4C3F021F1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9C5C-8A4A-4F62-8A0E-65B0D8074C3A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A31E-B56A-420F-A4C4-A4C3F021F1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9C5C-8A4A-4F62-8A0E-65B0D8074C3A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A31E-B56A-420F-A4C4-A4C3F021F1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9C5C-8A4A-4F62-8A0E-65B0D8074C3A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A31E-B56A-420F-A4C4-A4C3F021F1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9C5C-8A4A-4F62-8A0E-65B0D8074C3A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A31E-B56A-420F-A4C4-A4C3F021F1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9C5C-8A4A-4F62-8A0E-65B0D8074C3A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A31E-B56A-420F-A4C4-A4C3F021F1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9C5C-8A4A-4F62-8A0E-65B0D8074C3A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A31E-B56A-420F-A4C4-A4C3F021F1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9C5C-8A4A-4F62-8A0E-65B0D8074C3A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A31E-B56A-420F-A4C4-A4C3F021F1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09C5C-8A4A-4F62-8A0E-65B0D8074C3A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3A31E-B56A-420F-A4C4-A4C3F021F1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305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85000" lnSpcReduction="10000"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是我們的神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與我們同住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榮耀我不住敬拜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808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聖哉   聖哉   聖哉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昔在今在永在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172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 榮耀   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配得頌讚愛戴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96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聖哉   聖哉   聖哉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跪拜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1025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尊貴榮耀都歸寶座羔羊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3637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我受造是為了敬拜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我受造是為了榮耀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7563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85000" lnSpcReduction="10000"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是我們的神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與我們同住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榮耀我不住敬拜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8081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聖哉   聖哉   聖哉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昔在今在永在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1725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 榮耀   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配得頌讚愛戴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966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聖哉   聖哉   聖哉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跪拜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102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聖哉   聖哉   聖哉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昔在今在永在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2888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尊貴榮耀都歸寶座羔羊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3637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   不停獻上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禱告如香不停升起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0661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   不停獻上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讚美獻祭永不斷續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0652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   不停獻上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禱告如香不停升起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0661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   不停獻上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讚美獻祭永不斷續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0652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   不停獻上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禱告如香不停升起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0661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   不停獻上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讚美獻祭永不斷續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0652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聖哉   聖哉   聖哉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昔在今在永在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1725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 榮耀   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配得頌讚愛戴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966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聖哉   聖哉   聖哉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跪拜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102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 榮耀   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配得頌讚愛戴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7941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尊貴榮耀都歸寶座羔羊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3637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尊貴榮耀都歸寶座羔羊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3637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尊貴榮耀都歸寶座羔羊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3637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785931"/>
            <a:ext cx="9144000" cy="280869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讓我坦然無懼來到施恩座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心靈誠實尋求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928807"/>
            <a:ext cx="9144000" cy="2665815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天父我何等地需要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更多你的同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928807"/>
            <a:ext cx="9144000" cy="2665815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928807"/>
            <a:ext cx="9144000" cy="2665815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28743"/>
            <a:ext cx="9144000" cy="316588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我生命單單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785931"/>
            <a:ext cx="9144000" cy="280869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是我的呼求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785931"/>
            <a:ext cx="9144000" cy="280869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讓我坦然無懼來到施恩座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心靈誠實尋求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聖哉   聖哉   聖哉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跪拜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18203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928807"/>
            <a:ext cx="9144000" cy="2665815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天父我何等地需要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更多你的同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928807"/>
            <a:ext cx="9144000" cy="2665815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928807"/>
            <a:ext cx="9144000" cy="2665815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28743"/>
            <a:ext cx="9144000" cy="316588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我生命單單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785931"/>
            <a:ext cx="9144000" cy="280869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是我的呼求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28743"/>
            <a:ext cx="9144000" cy="316588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我生命單單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785931"/>
            <a:ext cx="9144000" cy="280869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是我的呼求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28743"/>
            <a:ext cx="9144000" cy="316588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我生命單單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785931"/>
            <a:ext cx="9144000" cy="280869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是我的呼求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85000" lnSpcReduction="1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是我高臺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堅固磐石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必不動搖</a:t>
            </a:r>
          </a:p>
        </p:txBody>
      </p:sp>
    </p:spTree>
    <p:extLst>
      <p:ext uri="{BB962C8B-B14F-4D97-AF65-F5344CB8AC3E}">
        <p14:creationId xmlns:p14="http://schemas.microsoft.com/office/powerpoint/2010/main" xmlns="" val="426541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尊貴榮耀都歸寶座羔羊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78454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85000" lnSpcReduction="1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是避難所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85324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85000" lnSpcReduction="1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是我高臺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堅固磐石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必不動搖</a:t>
            </a:r>
          </a:p>
        </p:txBody>
      </p:sp>
    </p:spTree>
    <p:extLst>
      <p:ext uri="{BB962C8B-B14F-4D97-AF65-F5344CB8AC3E}">
        <p14:creationId xmlns:p14="http://schemas.microsoft.com/office/powerpoint/2010/main" xmlns="" val="42654180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85000" lnSpcReduction="1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是避難所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853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305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 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大榮耀降臨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在地上如天上的敬拜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85000" lnSpcReduction="10000"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是我們的神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子民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榮耀我不住敬拜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379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我受造是為了敬拜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我受造是為了榮耀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756309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12</TotalTime>
  <Words>778</Words>
  <Application>Microsoft Office PowerPoint</Application>
  <PresentationFormat>如螢幕大小 (16:9)</PresentationFormat>
  <Paragraphs>150</Paragraphs>
  <Slides>52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3" baseType="lpstr">
      <vt:lpstr>佈景主題4</vt:lpstr>
      <vt:lpstr>日日夜夜</vt:lpstr>
      <vt:lpstr>投影片 2</vt:lpstr>
      <vt:lpstr>投影片 3</vt:lpstr>
      <vt:lpstr>投影片 4</vt:lpstr>
      <vt:lpstr>投影片 5</vt:lpstr>
      <vt:lpstr>日日夜夜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投影片 49</vt:lpstr>
      <vt:lpstr>投影片 50</vt:lpstr>
      <vt:lpstr>投影片 51</vt:lpstr>
      <vt:lpstr>投影片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日日夜夜</dc:title>
  <dc:creator>Admin</dc:creator>
  <cp:lastModifiedBy>Admin</cp:lastModifiedBy>
  <cp:revision>2</cp:revision>
  <dcterms:created xsi:type="dcterms:W3CDTF">2022-03-01T12:21:06Z</dcterms:created>
  <dcterms:modified xsi:type="dcterms:W3CDTF">2022-03-01T12:33:54Z</dcterms:modified>
</cp:coreProperties>
</file>