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2" r:id="rId5"/>
    <p:sldId id="263" r:id="rId6"/>
    <p:sldId id="269" r:id="rId7"/>
    <p:sldId id="258" r:id="rId8"/>
    <p:sldId id="264" r:id="rId9"/>
    <p:sldId id="259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5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B9C0F-3E49-40C5-AA70-3D537DB63101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63696-3720-4495-B6B5-F8487E832D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能不能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屬於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袮  袮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是</a:t>
            </a:r>
            <a:r>
              <a:rPr lang="zh-TW" altLang="en-US" sz="4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我永遠的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福分</a:t>
            </a:r>
            <a:endParaRPr lang="en-US" altLang="zh-TW" sz="4400" b="1" dirty="0" smtClean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只想</a:t>
            </a:r>
            <a:r>
              <a:rPr lang="zh-TW" altLang="en-US" sz="4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日夜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殿</a:t>
            </a:r>
            <a:r>
              <a:rPr lang="zh-TW" altLang="en-US" sz="4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中獻上敬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拜</a:t>
            </a:r>
            <a:endParaRPr lang="en-US" altLang="zh-TW" sz="4400" b="1" dirty="0" smtClean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定睛在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的</a:t>
            </a:r>
            <a:r>
              <a:rPr lang="zh-TW" altLang="en-US" sz="4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榮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美  世</a:t>
            </a:r>
            <a:r>
              <a:rPr lang="zh-TW" altLang="en-US" sz="4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上一切變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暗淡</a:t>
            </a:r>
            <a:endParaRPr lang="en-US" altLang="zh-TW" sz="4400" b="1" dirty="0" smtClean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除</a:t>
            </a:r>
            <a:r>
              <a:rPr lang="zh-TW" altLang="en-US" sz="4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你以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外  我</a:t>
            </a:r>
            <a:r>
              <a:rPr lang="zh-TW" altLang="en-US" sz="4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還能有誰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親愛的寶貴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4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何等地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甘甜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的心深深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被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吸引</a:t>
            </a:r>
            <a:endParaRPr lang="en-US" altLang="zh-TW" sz="4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喜樂</a:t>
            </a:r>
            <a:endParaRPr lang="zh-TW" altLang="en-US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敬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一生榮耀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一生奉獻   一生不回頭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跟隨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敬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一生榮耀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一生奉獻   一生不回頭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跟隨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一生奉獻  </a:t>
            </a:r>
            <a:endParaRPr lang="en-US" altLang="zh-TW" sz="4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一生不回頭</a:t>
            </a:r>
            <a:endParaRPr lang="en-US" altLang="zh-TW" sz="4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一生愛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跟隨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4400" dirty="0">
              <a:solidFill>
                <a:srgbClr val="002060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能不能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能不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能</a:t>
            </a:r>
            <a:r>
              <a:rPr lang="en-US" altLang="zh-TW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就</a:t>
            </a:r>
            <a:r>
              <a:rPr lang="zh-TW" altLang="en-US" sz="4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讓我留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的</a:t>
            </a:r>
            <a:r>
              <a:rPr lang="zh-TW" altLang="en-US" sz="4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同在裡</a:t>
            </a:r>
            <a:endParaRPr lang="en-US" altLang="zh-TW" sz="4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能不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能</a:t>
            </a:r>
            <a:r>
              <a:rPr lang="en-US" altLang="zh-TW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賜</a:t>
            </a:r>
            <a:r>
              <a:rPr lang="zh-TW" altLang="en-US" sz="4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我力量讓我更多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愛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袮</a:t>
            </a:r>
            <a:endParaRPr lang="en-US" altLang="zh-TW" sz="4400" b="1" dirty="0" smtClean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我哪都不想去 只想日夜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殿</a:t>
            </a:r>
            <a:r>
              <a:rPr lang="zh-TW" altLang="en-US" sz="4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中</a:t>
            </a:r>
            <a:endParaRPr lang="en-US" altLang="zh-TW" sz="4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獻上敬拜  全心全意來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愛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袮</a:t>
            </a:r>
            <a:endParaRPr lang="zh-TW" altLang="en-US" sz="4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能不能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屬於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袮  袮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是</a:t>
            </a:r>
            <a:r>
              <a:rPr lang="zh-TW" altLang="en-US" sz="4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我永遠的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福分</a:t>
            </a:r>
            <a:endParaRPr lang="en-US" altLang="zh-TW" sz="4400" b="1" dirty="0" smtClean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只想</a:t>
            </a:r>
            <a:r>
              <a:rPr lang="zh-TW" altLang="en-US" sz="4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日夜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殿</a:t>
            </a:r>
            <a:r>
              <a:rPr lang="zh-TW" altLang="en-US" sz="4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中獻上敬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拜</a:t>
            </a:r>
            <a:endParaRPr lang="en-US" altLang="zh-TW" sz="4400" b="1" dirty="0" smtClean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定睛在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的</a:t>
            </a:r>
            <a:r>
              <a:rPr lang="zh-TW" altLang="en-US" sz="4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榮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美  世</a:t>
            </a:r>
            <a:r>
              <a:rPr lang="zh-TW" altLang="en-US" sz="4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上一切變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暗淡</a:t>
            </a:r>
            <a:endParaRPr lang="en-US" altLang="zh-TW" sz="4400" b="1" dirty="0" smtClean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除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以外  我</a:t>
            </a:r>
            <a:r>
              <a:rPr lang="zh-TW" altLang="en-US" sz="4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還能有誰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能不能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能不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能</a:t>
            </a:r>
            <a:r>
              <a:rPr lang="en-US" altLang="zh-TW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就</a:t>
            </a:r>
            <a:r>
              <a:rPr lang="zh-TW" altLang="en-US" sz="4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讓我留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的</a:t>
            </a:r>
            <a:r>
              <a:rPr lang="zh-TW" altLang="en-US" sz="4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同在裡</a:t>
            </a:r>
            <a:endParaRPr lang="en-US" altLang="zh-TW" sz="4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能不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能</a:t>
            </a:r>
            <a:r>
              <a:rPr lang="en-US" altLang="zh-TW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賜</a:t>
            </a:r>
            <a:r>
              <a:rPr lang="zh-TW" altLang="en-US" sz="4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我力量讓我更多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愛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袮</a:t>
            </a:r>
            <a:endParaRPr lang="en-US" altLang="zh-TW" sz="4400" b="1" dirty="0" smtClean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我哪都不想去 只想日夜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殿</a:t>
            </a:r>
            <a:r>
              <a:rPr lang="zh-TW" altLang="en-US" sz="4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中</a:t>
            </a:r>
            <a:endParaRPr lang="en-US" altLang="zh-TW" sz="4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獻上敬拜  全心全意來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愛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袮</a:t>
            </a:r>
            <a:endParaRPr lang="zh-TW" altLang="en-US" sz="4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能不能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能不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能</a:t>
            </a:r>
            <a:r>
              <a:rPr lang="en-US" altLang="zh-TW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就</a:t>
            </a:r>
            <a:r>
              <a:rPr lang="zh-TW" altLang="en-US" sz="4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讓我留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的</a:t>
            </a:r>
            <a:r>
              <a:rPr lang="zh-TW" altLang="en-US" sz="4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同在裡</a:t>
            </a:r>
            <a:endParaRPr lang="en-US" altLang="zh-TW" sz="4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能不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能</a:t>
            </a:r>
            <a:r>
              <a:rPr lang="en-US" altLang="zh-TW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賜</a:t>
            </a:r>
            <a:r>
              <a:rPr lang="zh-TW" altLang="en-US" sz="4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我力量讓我更多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愛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袮</a:t>
            </a:r>
            <a:endParaRPr lang="en-US" altLang="zh-TW" sz="4400" b="1" dirty="0" smtClean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我哪都不想去 只想日夜在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殿中</a:t>
            </a:r>
            <a:endParaRPr lang="en-US" altLang="zh-TW" sz="4400" b="1" dirty="0" smtClean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獻上敬拜  全心全意來愛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袮</a:t>
            </a:r>
            <a:endParaRPr lang="zh-TW" altLang="en-US" sz="4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能不能</a:t>
            </a:r>
            <a:endParaRPr lang="zh-TW" altLang="en-US" dirty="0">
              <a:solidFill>
                <a:srgbClr val="6600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我哪都不想去 </a:t>
            </a:r>
            <a:endParaRPr lang="en-US" altLang="zh-TW" sz="4400" b="1" dirty="0" smtClean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只想日夜在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殿中</a:t>
            </a:r>
            <a:endParaRPr lang="en-US" altLang="zh-TW" sz="4400" b="1" dirty="0" smtClean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獻上敬拜  全心全意來愛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袮</a:t>
            </a:r>
            <a:endParaRPr lang="zh-TW" altLang="en-US" sz="4400" b="1" dirty="0" smtClean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endParaRPr lang="zh-TW" altLang="en-US" sz="4400" b="1" dirty="0" smtClean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親愛的寶貴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4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何等地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甘甜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的心深深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被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吸引</a:t>
            </a:r>
            <a:endParaRPr lang="en-US" altLang="zh-TW" sz="4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喜樂</a:t>
            </a:r>
            <a:endParaRPr lang="zh-TW" altLang="en-US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親愛的寶貴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4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何等地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甘甜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的心深深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被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吸引</a:t>
            </a:r>
            <a:endParaRPr lang="en-US" altLang="zh-TW" sz="4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喜樂</a:t>
            </a:r>
            <a:endParaRPr lang="zh-TW" altLang="en-US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敬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一生榮耀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一生奉獻   一生不回頭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跟隨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75</TotalTime>
  <Words>391</Words>
  <Application>Microsoft Office PowerPoint</Application>
  <PresentationFormat>如螢幕大小 (16:9)</PresentationFormat>
  <Paragraphs>62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chongbai</vt:lpstr>
      <vt:lpstr>能不能</vt:lpstr>
      <vt:lpstr>能不能</vt:lpstr>
      <vt:lpstr>能不能</vt:lpstr>
      <vt:lpstr>能不能</vt:lpstr>
      <vt:lpstr>能不能</vt:lpstr>
      <vt:lpstr>能不能</vt:lpstr>
      <vt:lpstr>一生愛袮</vt:lpstr>
      <vt:lpstr>一生愛袮</vt:lpstr>
      <vt:lpstr>一生愛袮</vt:lpstr>
      <vt:lpstr>一生愛袮</vt:lpstr>
      <vt:lpstr>一生愛袮</vt:lpstr>
      <vt:lpstr>一生愛袮</vt:lpstr>
      <vt:lpstr>投影片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能不能</dc:title>
  <dc:creator>大唐</dc:creator>
  <cp:lastModifiedBy>Admin</cp:lastModifiedBy>
  <cp:revision>16</cp:revision>
  <dcterms:created xsi:type="dcterms:W3CDTF">2016-01-09T13:06:34Z</dcterms:created>
  <dcterms:modified xsi:type="dcterms:W3CDTF">2020-05-28T12:26:15Z</dcterms:modified>
</cp:coreProperties>
</file>