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8" r:id="rId18"/>
    <p:sldId id="279" r:id="rId19"/>
    <p:sldId id="280" r:id="rId20"/>
    <p:sldId id="281" r:id="rId21"/>
    <p:sldId id="286" r:id="rId22"/>
    <p:sldId id="282" r:id="rId23"/>
    <p:sldId id="283" r:id="rId24"/>
    <p:sldId id="275" r:id="rId25"/>
    <p:sldId id="284" r:id="rId26"/>
    <p:sldId id="285" r:id="rId27"/>
    <p:sldId id="276" r:id="rId2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BBEB-447C-4A24-9415-DEE37824796B}" type="datetimeFigureOut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BBEB-447C-4A24-9415-DEE37824796B}" type="datetimeFigureOut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0399-5559-480B-804D-1202F5BDB6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在這片乾旱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豐足的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收穫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你察看施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春雨滋潤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大地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戰士激發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熱心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你是獨一的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你永遠作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zh-TW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祢已清楚我需要</a:t>
            </a:r>
            <a:r>
              <a:rPr lang="en-US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476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altLang="en-US" sz="52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altLang="en-US" sz="52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altLang="en-US" sz="52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</a:t>
            </a:r>
            <a:r>
              <a:rPr lang="zh-TW" altLang="en-US" sz="52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帶領</a:t>
            </a:r>
            <a:endParaRPr lang="en-US" altLang="en-US" sz="52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</a:t>
            </a: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債</a:t>
            </a: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遍全地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我沈默主座前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言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禱告前 祢已清楚我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476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altLang="en-US" sz="52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altLang="en-US" sz="52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altLang="en-US" sz="52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</a:t>
            </a:r>
            <a:r>
              <a:rPr lang="zh-TW" altLang="en-US" sz="52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帶領</a:t>
            </a:r>
            <a:endParaRPr lang="en-US" altLang="en-US" sz="52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  <a:endParaRPr lang="en-US" sz="1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</a:t>
            </a: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是你永看顧的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恩義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我眾永不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驚惶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現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我以信心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回應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逼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債</a:t>
            </a: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 我求問主的國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求問主的義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 如陽光遍地彰顯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</a:t>
            </a:r>
            <a:r>
              <a:rPr lang="en-US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2]</a:t>
            </a: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</a:t>
            </a: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債</a:t>
            </a: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CN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Bridge</a:t>
            </a: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</a:t>
            </a:r>
            <a:endParaRPr lang="en-US" altLang="zh-TW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2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債</a:t>
            </a: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禱文</a:t>
            </a:r>
            <a: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在天上的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altLang="en-US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[Last]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你沒有難成的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已成就的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我開始認識主大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戰士激發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熱心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你是獨一的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你永遠作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在這片乾旱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土地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沒有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豐足的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收穫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你察看施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春雨滋潤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大地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是你永看顧的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恩義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叫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我眾永不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驚惶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現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我以信心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回應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逼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你沒有難成的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已成就的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我開始認識主大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像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戰士激發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熱心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你是獨一的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你永遠作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求主興起禱告的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你沒有難成的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已成就的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我開始認識主大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36</TotalTime>
  <Words>665</Words>
  <Application>Microsoft Office PowerPoint</Application>
  <PresentationFormat>如螢幕大小 (16:9)</PresentationFormat>
  <Paragraphs>153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佈景主題1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求主興起禱告的心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求主興起禱告的心</dc:title>
  <dc:creator>DaTang</dc:creator>
  <cp:lastModifiedBy>Admin</cp:lastModifiedBy>
  <cp:revision>7</cp:revision>
  <dcterms:created xsi:type="dcterms:W3CDTF">2019-02-26T10:35:06Z</dcterms:created>
  <dcterms:modified xsi:type="dcterms:W3CDTF">2020-05-26T13:19:00Z</dcterms:modified>
</cp:coreProperties>
</file>