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57" r:id="rId6"/>
    <p:sldId id="258" r:id="rId7"/>
    <p:sldId id="266" r:id="rId8"/>
    <p:sldId id="259" r:id="rId9"/>
    <p:sldId id="260" r:id="rId10"/>
    <p:sldId id="268" r:id="rId11"/>
    <p:sldId id="269" r:id="rId12"/>
    <p:sldId id="270" r:id="rId1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ACC9-7324-45C6-B076-01B2058FAA54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B179-70D9-40CF-B3B5-5C6502A08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主 祢賜下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這平安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是用重價換來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2 )</a:t>
            </a:r>
            <a:endParaRPr lang="zh-TW" alt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主  祢賜下平安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1 )</a:t>
            </a:r>
            <a:endParaRPr lang="zh-TW" alt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主 祢賜下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這平安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是用重價換來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2 )</a:t>
            </a:r>
            <a:endParaRPr lang="zh-TW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我心仍是穩妥安舒 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無論前路灰暗 憂傷困倦 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祢讓我站穩 磐石之處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Verse 1 )</a:t>
            </a:r>
            <a:endParaRPr lang="zh-TW" alt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主 祢賜下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這平安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是用重價換來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2 )</a:t>
            </a:r>
            <a:endParaRPr lang="zh-TW" alt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我心仍是穩妥安舒 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無論前路灰暗 憂傷困倦 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祢讓我站穩 磐石之處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Verse 1 )</a:t>
            </a:r>
            <a:endParaRPr lang="zh-TW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就算捆鎖劫難縈繞著我 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我心藏著不死盼望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耶穌是我牧者 永在我旁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祢杖祢竿都安慰我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Verse 2 )</a:t>
            </a:r>
            <a:endParaRPr lang="zh-TW" alt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主  祢賜下平安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1 )</a:t>
            </a:r>
            <a:endParaRPr lang="zh-TW" alt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7</TotalTime>
  <Words>347</Words>
  <Application>Microsoft Office PowerPoint</Application>
  <PresentationFormat>如螢幕大小 (16:9)</PresentationFormat>
  <Paragraphs>69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佈景主題4</vt:lpstr>
      <vt:lpstr>信心的等待</vt:lpstr>
      <vt:lpstr>信心的等待</vt:lpstr>
      <vt:lpstr>信心的等待</vt:lpstr>
      <vt:lpstr>信心的等待</vt:lpstr>
      <vt:lpstr>平安</vt:lpstr>
      <vt:lpstr>平安</vt:lpstr>
      <vt:lpstr>平安</vt:lpstr>
      <vt:lpstr>平安</vt:lpstr>
      <vt:lpstr>平安</vt:lpstr>
      <vt:lpstr>平安</vt:lpstr>
      <vt:lpstr>平安</vt:lpstr>
      <vt:lpstr>平安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信心的等待</dc:title>
  <dc:creator>Admin</dc:creator>
  <cp:lastModifiedBy>Admin</cp:lastModifiedBy>
  <cp:revision>2</cp:revision>
  <dcterms:created xsi:type="dcterms:W3CDTF">2020-11-26T13:26:25Z</dcterms:created>
  <dcterms:modified xsi:type="dcterms:W3CDTF">2020-11-26T13:33:33Z</dcterms:modified>
</cp:coreProperties>
</file>