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81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13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-78" y="-6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40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56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153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520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1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733054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234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202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1001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 flipH="1">
            <a:off x="4700800" y="1304133"/>
            <a:ext cx="6483600" cy="30408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flipH="1">
            <a:off x="7469997" y="4789447"/>
            <a:ext cx="3714400" cy="86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964531" y="1904737"/>
            <a:ext cx="1897200" cy="12852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679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62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631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257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872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534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701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34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C15FD-AEE1-457C-985C-9C3A4735B8A2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2EB2B5-C401-4D7D-952F-84BF5FDC8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827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Josefin Sans"/>
              <a:buNone/>
              <a:defRPr sz="4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Josefin Sans"/>
              <a:buNone/>
              <a:defRPr sz="4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Josefin Sans"/>
              <a:buNone/>
              <a:defRPr sz="4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Josefin Sans"/>
              <a:buNone/>
              <a:defRPr sz="4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Josefin Sans"/>
              <a:buNone/>
              <a:defRPr sz="4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Josefin Sans"/>
              <a:buNone/>
              <a:defRPr sz="4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Josefin Sans"/>
              <a:buNone/>
              <a:defRPr sz="4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Josefin Sans"/>
              <a:buNone/>
              <a:defRPr sz="4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Josefin Sans"/>
              <a:buNone/>
              <a:defRPr sz="4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■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■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li"/>
              <a:buChar char="■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387DB3-2063-4969-B5DB-7A4846863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24"/>
            <a:ext cx="9144000" cy="5385732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我向你禱告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zh-TW" altLang="en-US" sz="6700" dirty="0"/>
              <a:t>你是我神</a:t>
            </a:r>
            <a:r>
              <a:rPr lang="en-US" altLang="zh-TW" sz="6700" dirty="0"/>
              <a:t/>
            </a:r>
            <a:br>
              <a:rPr lang="en-US" altLang="zh-TW" sz="6700" dirty="0"/>
            </a:br>
            <a:r>
              <a:rPr lang="zh-TW" altLang="en-US" sz="6700" dirty="0"/>
              <a:t>是我的依傍</a:t>
            </a:r>
            <a:r>
              <a:rPr lang="en-US" altLang="zh-TW" sz="6700" dirty="0"/>
              <a:t/>
            </a:r>
            <a:br>
              <a:rPr lang="en-US" altLang="zh-TW" sz="6700" dirty="0"/>
            </a:br>
            <a:r>
              <a:rPr lang="zh-TW" altLang="en-US" sz="6700" dirty="0"/>
              <a:t>在我無助困苦中</a:t>
            </a:r>
            <a:r>
              <a:rPr lang="en-US" altLang="zh-TW" sz="6700" dirty="0"/>
              <a:t/>
            </a:r>
            <a:br>
              <a:rPr lang="en-US" altLang="zh-TW" sz="6700" dirty="0"/>
            </a:br>
            <a:r>
              <a:rPr lang="zh-TW" altLang="en-US" sz="6700" dirty="0"/>
              <a:t>你在細聽察看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15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1D119-B012-41EE-BF61-01C4B7B9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5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是我能力與保障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是我盾牌與幫助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你應許我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你在掌舵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3936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85A78-A853-4D4E-B2E4-855CF006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078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我向你禱告縱使我軟弱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我雖失信你仍然可信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5462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C161EB-94F8-48EE-BDDA-BF5D5334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40725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面對的山嶺那麼高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路徑艱難如沒去路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但信靠你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你定會開路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20292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7A2715-B30C-4CD3-80A6-6AC839A5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9447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向世界宣告你是我盼望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我心相信靠著你得勝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28832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B9482-FBF7-4A50-8E8A-E943A2D6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5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讓你的手替我爭戰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奉你的名成就美事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一心倚靠你遵行你旨意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38272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7A2715-B30C-4CD3-80A6-6AC839A5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9447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向世界宣告你是我盼望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我心相信靠著你得勝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28383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B9482-FBF7-4A50-8E8A-E943A2D6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5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讓你的手替我爭戰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奉你的名成就美事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一心倚靠你遵行你旨意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6447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B9482-FBF7-4A50-8E8A-E943A2D6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5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讓你的手替我爭戰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奉你的名成就美事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只想看見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我只想看見你旨意彰顯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31473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5D05C2-DC78-409C-87F3-9DEFFD1A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65017" y="367146"/>
            <a:ext cx="11296073" cy="6123709"/>
          </a:xfrm>
        </p:spPr>
        <p:txBody>
          <a:bodyPr/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b="0" dirty="0"/>
              <a:t>平安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zh-TW" altLang="en-US" sz="8000" dirty="0"/>
              <a:t>父你的意念總永久不變</a:t>
            </a:r>
            <a:r>
              <a:rPr lang="en-US" altLang="zh-TW" sz="8000" dirty="0"/>
              <a:t/>
            </a:r>
            <a:br>
              <a:rPr lang="en-US" altLang="zh-TW" sz="8000" dirty="0"/>
            </a:br>
            <a:r>
              <a:rPr lang="zh-TW" altLang="en-US" sz="8000" dirty="0"/>
              <a:t>全是豐足與平安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41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03898-F3DF-406F-AC14-6E8D767D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00364" y="1304133"/>
            <a:ext cx="11277600" cy="3397176"/>
          </a:xfrm>
        </p:spPr>
        <p:txBody>
          <a:bodyPr/>
          <a:lstStyle/>
          <a:p>
            <a:pPr algn="ctr"/>
            <a:r>
              <a:rPr lang="zh-TW" altLang="en-US" sz="8000" dirty="0"/>
              <a:t>現我將盼望</a:t>
            </a:r>
            <a:r>
              <a:rPr lang="en-US" altLang="zh-TW" sz="8000" dirty="0"/>
              <a:t/>
            </a:r>
            <a:br>
              <a:rPr lang="en-US" altLang="zh-TW" sz="8000" dirty="0"/>
            </a:br>
            <a:r>
              <a:rPr lang="zh-TW" altLang="en-US" sz="8000" dirty="0"/>
              <a:t>將每個景況全然的交託</a:t>
            </a:r>
            <a:endParaRPr lang="en-US" sz="7200" dirty="0"/>
          </a:p>
        </p:txBody>
      </p:sp>
    </p:spTree>
    <p:extLst>
      <p:ext uri="{BB962C8B-B14F-4D97-AF65-F5344CB8AC3E}">
        <p14:creationId xmlns="" xmlns:p14="http://schemas.microsoft.com/office/powerpoint/2010/main" val="21777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0B8A5-6D93-413C-B20F-45F59C63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是我磐石與拯救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是我高臺與詩歌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你體恤我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你保守我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9987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754569-0982-492A-9515-4CA1445FC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54182" y="1967345"/>
            <a:ext cx="10685629" cy="4442691"/>
          </a:xfrm>
        </p:spPr>
        <p:txBody>
          <a:bodyPr/>
          <a:lstStyle/>
          <a:p>
            <a:pPr algn="ctr"/>
            <a:r>
              <a:rPr lang="zh-TW" altLang="en-US" sz="8000" b="1" dirty="0"/>
              <a:t>願發出處處祈禱的</a:t>
            </a:r>
            <a:r>
              <a:rPr lang="zh-TW" altLang="en-US" sz="8000" b="1" dirty="0" smtClean="0"/>
              <a:t>聲音你</a:t>
            </a:r>
            <a:r>
              <a:rPr lang="zh-TW" altLang="en-US" sz="8000" b="1" dirty="0"/>
              <a:t>必你必應允</a:t>
            </a:r>
            <a:r>
              <a:rPr lang="zh-TW" altLang="en-US" sz="7200" dirty="0"/>
              <a:t/>
            </a:r>
            <a:br>
              <a:rPr lang="zh-TW" altLang="en-US" sz="7200" dirty="0"/>
            </a:br>
            <a:endParaRPr lang="en-US" sz="6400" dirty="0"/>
          </a:p>
        </p:txBody>
      </p:sp>
    </p:spTree>
    <p:extLst>
      <p:ext uri="{BB962C8B-B14F-4D97-AF65-F5344CB8AC3E}">
        <p14:creationId xmlns="" xmlns:p14="http://schemas.microsoft.com/office/powerpoint/2010/main" val="29851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EF56A8-9DEC-46B8-8927-35873F88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37671" y="1304134"/>
            <a:ext cx="9946727" cy="3147793"/>
          </a:xfrm>
        </p:spPr>
        <p:txBody>
          <a:bodyPr/>
          <a:lstStyle/>
          <a:p>
            <a:pPr algn="ctr"/>
            <a:r>
              <a:rPr lang="zh-TW" altLang="en-US" sz="8000" dirty="0"/>
              <a:t>尋求便</a:t>
            </a:r>
            <a:r>
              <a:rPr lang="zh-TW" altLang="en-US" sz="8000" dirty="0" smtClean="0"/>
              <a:t>看見 你</a:t>
            </a:r>
            <a:r>
              <a:rPr lang="zh-TW" altLang="en-US" sz="8000" dirty="0"/>
              <a:t>彰顯意旨榮耀國度裡</a:t>
            </a:r>
            <a:endParaRPr lang="en-US" sz="8000" dirty="0"/>
          </a:p>
        </p:txBody>
      </p:sp>
    </p:spTree>
    <p:extLst>
      <p:ext uri="{BB962C8B-B14F-4D97-AF65-F5344CB8AC3E}">
        <p14:creationId xmlns="" xmlns:p14="http://schemas.microsoft.com/office/powerpoint/2010/main" val="8082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5D05C2-DC78-409C-87F3-9DEFFD1A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86327" y="979053"/>
            <a:ext cx="11739419" cy="4867565"/>
          </a:xfrm>
        </p:spPr>
        <p:txBody>
          <a:bodyPr/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zh-TW" altLang="en-US" sz="8000" dirty="0"/>
              <a:t>父你的意念總永久不變</a:t>
            </a:r>
            <a:r>
              <a:rPr lang="en-US" altLang="zh-TW" sz="8000" dirty="0"/>
              <a:t/>
            </a:r>
            <a:br>
              <a:rPr lang="en-US" altLang="zh-TW" sz="8000" dirty="0"/>
            </a:br>
            <a:r>
              <a:rPr lang="zh-TW" altLang="en-US" sz="8000" dirty="0"/>
              <a:t>全是豐足與平安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41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03898-F3DF-406F-AC14-6E8D767D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00364" y="1304133"/>
            <a:ext cx="11277600" cy="3397176"/>
          </a:xfrm>
        </p:spPr>
        <p:txBody>
          <a:bodyPr/>
          <a:lstStyle/>
          <a:p>
            <a:pPr algn="ctr"/>
            <a:r>
              <a:rPr lang="zh-TW" altLang="en-US" sz="8000" dirty="0"/>
              <a:t>現我將盼望</a:t>
            </a:r>
            <a:r>
              <a:rPr lang="en-US" altLang="zh-TW" sz="8000" dirty="0"/>
              <a:t/>
            </a:r>
            <a:br>
              <a:rPr lang="en-US" altLang="zh-TW" sz="8000" dirty="0"/>
            </a:br>
            <a:r>
              <a:rPr lang="zh-TW" altLang="en-US" sz="8000" dirty="0"/>
              <a:t>將每個景況全然的交託</a:t>
            </a:r>
            <a:endParaRPr lang="en-US" sz="7200" dirty="0"/>
          </a:p>
        </p:txBody>
      </p:sp>
    </p:spTree>
    <p:extLst>
      <p:ext uri="{BB962C8B-B14F-4D97-AF65-F5344CB8AC3E}">
        <p14:creationId xmlns="" xmlns:p14="http://schemas.microsoft.com/office/powerpoint/2010/main" val="30590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754569-0982-492A-9515-4CA1445FC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54182" y="1967345"/>
            <a:ext cx="10685629" cy="4442691"/>
          </a:xfrm>
        </p:spPr>
        <p:txBody>
          <a:bodyPr/>
          <a:lstStyle/>
          <a:p>
            <a:pPr algn="ctr"/>
            <a:r>
              <a:rPr lang="zh-TW" altLang="en-US" sz="8000" b="1" dirty="0"/>
              <a:t>願發出處處祈禱的</a:t>
            </a:r>
            <a:r>
              <a:rPr lang="zh-TW" altLang="en-US" sz="8000" b="1" dirty="0" smtClean="0"/>
              <a:t>聲音你</a:t>
            </a:r>
            <a:r>
              <a:rPr lang="zh-TW" altLang="en-US" sz="8000" b="1" dirty="0"/>
              <a:t>必你必應允</a:t>
            </a:r>
            <a:r>
              <a:rPr lang="zh-TW" altLang="en-US" sz="7200" dirty="0"/>
              <a:t/>
            </a:r>
            <a:br>
              <a:rPr lang="zh-TW" altLang="en-US" sz="7200" dirty="0"/>
            </a:br>
            <a:endParaRPr lang="en-US" sz="6400" dirty="0"/>
          </a:p>
        </p:txBody>
      </p:sp>
    </p:spTree>
    <p:extLst>
      <p:ext uri="{BB962C8B-B14F-4D97-AF65-F5344CB8AC3E}">
        <p14:creationId xmlns="" xmlns:p14="http://schemas.microsoft.com/office/powerpoint/2010/main" val="25710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EF56A8-9DEC-46B8-8927-35873F88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37671" y="1304134"/>
            <a:ext cx="9946727" cy="3147793"/>
          </a:xfrm>
        </p:spPr>
        <p:txBody>
          <a:bodyPr/>
          <a:lstStyle/>
          <a:p>
            <a:pPr algn="ctr"/>
            <a:r>
              <a:rPr lang="zh-TW" altLang="en-US" sz="8000" dirty="0"/>
              <a:t>尋求便</a:t>
            </a:r>
            <a:r>
              <a:rPr lang="zh-TW" altLang="en-US" sz="8000" dirty="0" smtClean="0"/>
              <a:t>看見 你</a:t>
            </a:r>
            <a:r>
              <a:rPr lang="zh-TW" altLang="en-US" sz="8000" dirty="0"/>
              <a:t>彰顯意旨榮耀國度裡</a:t>
            </a:r>
            <a:endParaRPr lang="en-US" sz="8000" dirty="0"/>
          </a:p>
        </p:txBody>
      </p:sp>
    </p:spTree>
    <p:extLst>
      <p:ext uri="{BB962C8B-B14F-4D97-AF65-F5344CB8AC3E}">
        <p14:creationId xmlns="" xmlns:p14="http://schemas.microsoft.com/office/powerpoint/2010/main" val="19717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754569-0982-492A-9515-4CA1445FC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54182" y="1967345"/>
            <a:ext cx="10685629" cy="4442691"/>
          </a:xfrm>
        </p:spPr>
        <p:txBody>
          <a:bodyPr/>
          <a:lstStyle/>
          <a:p>
            <a:pPr algn="ctr"/>
            <a:r>
              <a:rPr lang="zh-TW" altLang="en-US" sz="8000" b="1" dirty="0"/>
              <a:t>願發出處處祈禱的</a:t>
            </a:r>
            <a:r>
              <a:rPr lang="zh-TW" altLang="en-US" sz="8000" b="1" dirty="0" smtClean="0"/>
              <a:t>聲音你</a:t>
            </a:r>
            <a:r>
              <a:rPr lang="zh-TW" altLang="en-US" sz="8000" b="1" dirty="0"/>
              <a:t>必你必應允</a:t>
            </a:r>
            <a:r>
              <a:rPr lang="zh-TW" altLang="en-US" sz="7200" dirty="0"/>
              <a:t/>
            </a:r>
            <a:br>
              <a:rPr lang="zh-TW" altLang="en-US" sz="7200" dirty="0"/>
            </a:br>
            <a:endParaRPr lang="en-US" sz="6400" dirty="0"/>
          </a:p>
        </p:txBody>
      </p:sp>
    </p:spTree>
    <p:extLst>
      <p:ext uri="{BB962C8B-B14F-4D97-AF65-F5344CB8AC3E}">
        <p14:creationId xmlns="" xmlns:p14="http://schemas.microsoft.com/office/powerpoint/2010/main" val="27757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EF56A8-9DEC-46B8-8927-35873F88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37671" y="1304134"/>
            <a:ext cx="9946727" cy="3147793"/>
          </a:xfrm>
        </p:spPr>
        <p:txBody>
          <a:bodyPr/>
          <a:lstStyle/>
          <a:p>
            <a:pPr algn="ctr"/>
            <a:r>
              <a:rPr lang="zh-TW" altLang="en-US" sz="8000" dirty="0"/>
              <a:t>尋求便</a:t>
            </a:r>
            <a:r>
              <a:rPr lang="zh-TW" altLang="en-US" sz="8000" dirty="0" smtClean="0"/>
              <a:t>看見你</a:t>
            </a:r>
            <a:r>
              <a:rPr lang="zh-TW" altLang="en-US" sz="8000" dirty="0"/>
              <a:t>彰顯意旨榮耀國度裡</a:t>
            </a:r>
            <a:endParaRPr lang="en-US" sz="8000" dirty="0"/>
          </a:p>
        </p:txBody>
      </p:sp>
    </p:spTree>
    <p:extLst>
      <p:ext uri="{BB962C8B-B14F-4D97-AF65-F5344CB8AC3E}">
        <p14:creationId xmlns="" xmlns:p14="http://schemas.microsoft.com/office/powerpoint/2010/main" val="29315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9AE954-9A01-4CB7-A86C-5099DB0D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923634" y="1304133"/>
            <a:ext cx="10723420" cy="3064667"/>
          </a:xfrm>
        </p:spPr>
        <p:txBody>
          <a:bodyPr/>
          <a:lstStyle/>
          <a:p>
            <a:pPr algn="ctr"/>
            <a:r>
              <a:rPr lang="zh-TW" altLang="en-US" sz="8000" dirty="0"/>
              <a:t>平安</a:t>
            </a:r>
            <a:r>
              <a:rPr lang="en-US" altLang="zh-TW" sz="8000" dirty="0"/>
              <a:t/>
            </a:r>
            <a:br>
              <a:rPr lang="en-US" altLang="zh-TW" sz="8000" dirty="0"/>
            </a:br>
            <a:r>
              <a:rPr lang="zh-TW" altLang="en-US" sz="8000" dirty="0"/>
              <a:t>賜給我們</a:t>
            </a:r>
            <a:endParaRPr lang="en-US" sz="8000" dirty="0"/>
          </a:p>
        </p:txBody>
      </p:sp>
    </p:spTree>
    <p:extLst>
      <p:ext uri="{BB962C8B-B14F-4D97-AF65-F5344CB8AC3E}">
        <p14:creationId xmlns="" xmlns:p14="http://schemas.microsoft.com/office/powerpoint/2010/main" val="10962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844B70-9292-4846-BE80-8A7E147F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77454" y="1304134"/>
            <a:ext cx="10306945" cy="3240157"/>
          </a:xfrm>
        </p:spPr>
        <p:txBody>
          <a:bodyPr/>
          <a:lstStyle/>
          <a:p>
            <a:pPr algn="ctr"/>
            <a:r>
              <a:rPr lang="zh-TW" altLang="en-US" sz="8000" dirty="0"/>
              <a:t>平安</a:t>
            </a:r>
            <a:r>
              <a:rPr lang="en-US" altLang="zh-TW" sz="8000" dirty="0"/>
              <a:t/>
            </a:r>
            <a:br>
              <a:rPr lang="en-US" altLang="zh-TW" sz="8000" dirty="0"/>
            </a:br>
            <a:r>
              <a:rPr lang="zh-TW" altLang="en-US" sz="8000" dirty="0"/>
              <a:t>這是神定賜下的旨意</a:t>
            </a:r>
            <a:endParaRPr lang="en-US" sz="7200" dirty="0"/>
          </a:p>
        </p:txBody>
      </p:sp>
    </p:spTree>
    <p:extLst>
      <p:ext uri="{BB962C8B-B14F-4D97-AF65-F5344CB8AC3E}">
        <p14:creationId xmlns="" xmlns:p14="http://schemas.microsoft.com/office/powerpoint/2010/main" val="597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BC6A63-DAC3-465B-8FC8-CEB6A2E2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24"/>
            <a:ext cx="10515600" cy="5976952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你是我神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是我的依傍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在我無助困苦中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你在細聽察看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2775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9AE954-9A01-4CB7-A86C-5099DB0D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923634" y="1304133"/>
            <a:ext cx="10723420" cy="3064667"/>
          </a:xfrm>
        </p:spPr>
        <p:txBody>
          <a:bodyPr/>
          <a:lstStyle/>
          <a:p>
            <a:pPr algn="ctr"/>
            <a:r>
              <a:rPr lang="zh-TW" altLang="en-US" sz="8000" dirty="0"/>
              <a:t>平安</a:t>
            </a:r>
            <a:r>
              <a:rPr lang="en-US" altLang="zh-TW" sz="8000" dirty="0"/>
              <a:t/>
            </a:r>
            <a:br>
              <a:rPr lang="en-US" altLang="zh-TW" sz="8000" dirty="0"/>
            </a:br>
            <a:r>
              <a:rPr lang="zh-TW" altLang="en-US" sz="8000" dirty="0"/>
              <a:t>賜給我們</a:t>
            </a:r>
            <a:endParaRPr lang="en-US" sz="8000" dirty="0"/>
          </a:p>
        </p:txBody>
      </p:sp>
    </p:spTree>
    <p:extLst>
      <p:ext uri="{BB962C8B-B14F-4D97-AF65-F5344CB8AC3E}">
        <p14:creationId xmlns="" xmlns:p14="http://schemas.microsoft.com/office/powerpoint/2010/main" val="36721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844B70-9292-4846-BE80-8A7E147F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77454" y="1304134"/>
            <a:ext cx="10306945" cy="3240157"/>
          </a:xfrm>
        </p:spPr>
        <p:txBody>
          <a:bodyPr/>
          <a:lstStyle/>
          <a:p>
            <a:pPr algn="ctr"/>
            <a:r>
              <a:rPr lang="zh-TW" altLang="en-US" sz="8000" dirty="0"/>
              <a:t>平安</a:t>
            </a:r>
            <a:r>
              <a:rPr lang="en-US" altLang="zh-TW" sz="8000" dirty="0"/>
              <a:t/>
            </a:r>
            <a:br>
              <a:rPr lang="en-US" altLang="zh-TW" sz="8000" dirty="0"/>
            </a:br>
            <a:r>
              <a:rPr lang="zh-TW" altLang="en-US" sz="8000" dirty="0"/>
              <a:t>這是神定賜下的旨意</a:t>
            </a:r>
            <a:endParaRPr lang="en-US" sz="7200" dirty="0"/>
          </a:p>
        </p:txBody>
      </p:sp>
    </p:spTree>
    <p:extLst>
      <p:ext uri="{BB962C8B-B14F-4D97-AF65-F5344CB8AC3E}">
        <p14:creationId xmlns="" xmlns:p14="http://schemas.microsoft.com/office/powerpoint/2010/main" val="28376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1D119-B012-41EE-BF61-01C4B7B9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5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是我能力與保障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是我盾牌與幫助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你應許我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你在掌舵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39343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85A78-A853-4D4E-B2E4-855CF006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078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我向你禱告縱使我軟弱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我雖失信你仍然可信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7853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C161EB-94F8-48EE-BDDA-BF5D5334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40725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面對的山嶺那麼高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路徑艱難如沒去路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但信靠你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你定會開路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4852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7A2715-B30C-4CD3-80A6-6AC839A5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9447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向世界宣告你是我盼望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我心相信靠著你得勝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8299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B9482-FBF7-4A50-8E8A-E943A2D6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50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讓你的手替我爭戰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奉你的名成就美事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一心倚靠你遵行你旨意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37953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BC6A63-DAC3-465B-8FC8-CEB6A2E2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24"/>
            <a:ext cx="10515600" cy="5976952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你是我神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是我的依傍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在我無助困苦中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zh-TW" altLang="en-US" sz="6000" dirty="0"/>
              <a:t>你在細聽察看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4638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佈景主題10">
  <a:themeElements>
    <a:clrScheme name="Simple Light">
      <a:dk1>
        <a:srgbClr val="241251"/>
      </a:dk1>
      <a:lt1>
        <a:srgbClr val="1F1040"/>
      </a:lt1>
      <a:dk2>
        <a:srgbClr val="FFFFFF"/>
      </a:dk2>
      <a:lt2>
        <a:srgbClr val="D2FFFE"/>
      </a:lt2>
      <a:accent1>
        <a:srgbClr val="83F8F8"/>
      </a:accent1>
      <a:accent2>
        <a:srgbClr val="A66EFF"/>
      </a:accent2>
      <a:accent3>
        <a:srgbClr val="241251"/>
      </a:accent3>
      <a:accent4>
        <a:srgbClr val="1F1040"/>
      </a:accent4>
      <a:accent5>
        <a:srgbClr val="D2FFFE"/>
      </a:accent5>
      <a:accent6>
        <a:srgbClr val="A66E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76</Words>
  <Application>Microsoft Office PowerPoint</Application>
  <PresentationFormat>自訂</PresentationFormat>
  <Paragraphs>31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Wisp</vt:lpstr>
      <vt:lpstr>佈景主題10</vt:lpstr>
      <vt:lpstr>我向你禱告  你是我神 是我的依傍 在我無助困苦中 你在細聽察看</vt:lpstr>
      <vt:lpstr> 是我磐石與拯救 是我高臺與詩歌 你體恤我 你保守我</vt:lpstr>
      <vt:lpstr> 你是我神 是我的依傍 在我無助困苦中 你在細聽察看</vt:lpstr>
      <vt:lpstr> 是我能力與保障 是我盾牌與幫助 你應許我 你在掌舵</vt:lpstr>
      <vt:lpstr>  我向你禱告縱使我軟弱 我雖失信你仍然可信</vt:lpstr>
      <vt:lpstr> 面對的山嶺那麼高 路徑艱難如沒去路 但信靠你 你定會開路</vt:lpstr>
      <vt:lpstr>  向世界宣告你是我盼望 我心相信靠著你得勝</vt:lpstr>
      <vt:lpstr> 讓你的手替我爭戰 奉你的名成就美事 一心倚靠你遵行你旨意</vt:lpstr>
      <vt:lpstr> 你是我神 是我的依傍 在我無助困苦中 你在細聽察看</vt:lpstr>
      <vt:lpstr> 是我能力與保障 是我盾牌與幫助 你應許我 你在掌舵</vt:lpstr>
      <vt:lpstr>  我向你禱告縱使我軟弱 我雖失信你仍然可信</vt:lpstr>
      <vt:lpstr> 面對的山嶺那麼高 路徑艱難如沒去路 但信靠你 你定會開路</vt:lpstr>
      <vt:lpstr>  向世界宣告你是我盼望 我心相信靠著你得勝</vt:lpstr>
      <vt:lpstr> 讓你的手替我爭戰 奉你的名成就美事 一心倚靠你遵行你旨意</vt:lpstr>
      <vt:lpstr>  向世界宣告你是我盼望 我心相信靠著你得勝</vt:lpstr>
      <vt:lpstr> 讓你的手替我爭戰 奉你的名成就美事 一心倚靠你遵行你旨意</vt:lpstr>
      <vt:lpstr> 讓你的手替我爭戰 奉你的名成就美事 只想看見 我只想看見你旨意彰顯</vt:lpstr>
      <vt:lpstr>    平安  父你的意念總永久不變 全是豐足與平安 </vt:lpstr>
      <vt:lpstr>現我將盼望 將每個景況全然的交託</vt:lpstr>
      <vt:lpstr>投影片 20</vt:lpstr>
      <vt:lpstr>尋求便看見 你彰顯意旨榮耀國度裡</vt:lpstr>
      <vt:lpstr>      父你的意念總永久不變 全是豐足與平安 </vt:lpstr>
      <vt:lpstr>現我將盼望 將每個景況全然的交託</vt:lpstr>
      <vt:lpstr>投影片 24</vt:lpstr>
      <vt:lpstr>尋求便看見 你彰顯意旨榮耀國度裡</vt:lpstr>
      <vt:lpstr>投影片 26</vt:lpstr>
      <vt:lpstr>尋求便看見你彰顯意旨榮耀國度裡</vt:lpstr>
      <vt:lpstr>平安 賜給我們</vt:lpstr>
      <vt:lpstr>平安 這是神定賜下的旨意</vt:lpstr>
      <vt:lpstr>平安 賜給我們</vt:lpstr>
      <vt:lpstr>平安 這是神定賜下的旨意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我向你禱告  你是我神 是我的依傍 在我無助困苦中 你在細聽察看</dc:title>
  <dc:creator>chung thanh quan</dc:creator>
  <cp:lastModifiedBy>Admin</cp:lastModifiedBy>
  <cp:revision>12</cp:revision>
  <dcterms:created xsi:type="dcterms:W3CDTF">2021-05-18T10:32:09Z</dcterms:created>
  <dcterms:modified xsi:type="dcterms:W3CDTF">2021-05-20T12:29:06Z</dcterms:modified>
</cp:coreProperties>
</file>