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59" r:id="rId8"/>
    <p:sldId id="267" r:id="rId9"/>
    <p:sldId id="260" r:id="rId10"/>
    <p:sldId id="261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pPr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必圍繞我到永遠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飛越所有艱難和風暴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單單注視你榮耀寶座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領受聖靈恩膏和大能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活出美好自由的風采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永在的神   創造萬物的主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祂的智慧無法測度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疲乏的   祂賜能力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軟弱的   祂加力量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等候耶和華必從新得力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飛越所有艱難和風暴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單單注視你榮耀寶座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領受聖靈恩膏和大能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活出美好自由的風采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石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必圍繞我到永遠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石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必圍繞我到永遠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石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神已聽見我的呼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也明白我的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放下重擔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脫去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恢復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神造我的榮美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形象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神已聽見我的呼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也明白我的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放下重擔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脫去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恢復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神造我的榮美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形象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永在的神   創造萬物的主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祂的智慧無法測度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疲乏的   祂賜能力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軟弱的   祂加力量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等候耶和華必從新得力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447</Words>
  <Application>Microsoft Office PowerPoint</Application>
  <PresentationFormat>自訂</PresentationFormat>
  <Paragraphs>72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Theme1</vt:lpstr>
      <vt:lpstr>主袮是我力量</vt:lpstr>
      <vt:lpstr>主袮是我力量</vt:lpstr>
      <vt:lpstr>主袮是我力量</vt:lpstr>
      <vt:lpstr>主袮是我力量</vt:lpstr>
      <vt:lpstr>主袮是我力量</vt:lpstr>
      <vt:lpstr>主袮是我力量</vt:lpstr>
      <vt:lpstr>如鷹展翅上騰</vt:lpstr>
      <vt:lpstr>如鷹展翅上騰</vt:lpstr>
      <vt:lpstr>如鷹展翅上騰</vt:lpstr>
      <vt:lpstr>如鷹展翅上騰</vt:lpstr>
      <vt:lpstr>如鷹展翅上騰</vt:lpstr>
      <vt:lpstr>如鷹展翅上騰</vt:lpstr>
      <vt:lpstr>如鷹展翅上騰</vt:lpstr>
      <vt:lpstr>如鷹展翅上騰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Admin</cp:lastModifiedBy>
  <cp:revision>5</cp:revision>
  <dcterms:created xsi:type="dcterms:W3CDTF">2018-01-30T12:33:31Z</dcterms:created>
  <dcterms:modified xsi:type="dcterms:W3CDTF">2021-05-25T12:20:12Z</dcterms:modified>
</cp:coreProperties>
</file>