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088C-E37D-4485-A3FC-53E6969D0F62}" type="datetimeFigureOut">
              <a:rPr lang="zh-TW" altLang="en-US" smtClean="0"/>
              <a:t>2021/5/24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C25D-FA33-42E2-B8F7-9BC8CA27E8E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仰望十架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寶貴恩典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1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上帝的恩典是何等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光  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寬恕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耶穌  耶穌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仰望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十架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前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為我釘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身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下了獨生的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愛子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在你的愛中我沒甚麼的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懼怕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那眼未見的  耳未聽的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心也未想到的已經一一供應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是配得那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愛似海般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深  恩典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是如此的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上帝的恩典是何等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光  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寬恕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賜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下了獨生的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愛子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在你的愛中我沒甚麼的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懼怕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那眼未見的  耳未聽的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心也未想到的已經一一供應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是配得那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愛似海般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深  恩典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全因耶穌  你為我捨身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潔淨我的污穢  賜下憐憫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是如此的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是配得那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尊貴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愛似海般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深  恩典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夠我所用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啊  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是如此的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寶貴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願意用我這生榮耀你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為我擔當痛苦憂患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醫好我  讓我得釋放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因祂受刑罰  讓我得平安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因祂受鞭傷  使我得醫治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來頌讚來歡呼  今我瞎眼得看見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向我主歌頌直到永遠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耶穌  耶穌  耶穌  耶穌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仰望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十架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前  你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為我釘</a:t>
            </a: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身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40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全因耶穌  你為我捨身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潔淨我的污穢  賜下憐憫</a:t>
            </a:r>
            <a:endParaRPr lang="en-US" altLang="zh-TW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242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6</TotalTime>
  <Words>440</Words>
  <Application>Microsoft Office PowerPoint</Application>
  <PresentationFormat>如螢幕大小 (16:9)</PresentationFormat>
  <Paragraphs>58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佈景主題4</vt:lpstr>
      <vt:lpstr>仰望十架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寶貴恩典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Admin</dc:creator>
  <cp:lastModifiedBy>Admin</cp:lastModifiedBy>
  <cp:revision>2</cp:revision>
  <dcterms:created xsi:type="dcterms:W3CDTF">2021-05-24T03:58:41Z</dcterms:created>
  <dcterms:modified xsi:type="dcterms:W3CDTF">2021-05-24T04:05:12Z</dcterms:modified>
</cp:coreProperties>
</file>