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D600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我並不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完美  也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特別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你卻是為我捨棄生命的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軟弱  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時會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你是道路真理和生命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主你要往哪裡走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我就跟你走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領我走到世界盡頭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一生不再回頭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讓世界聽到我們敬拜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我們的禱告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讓復興從我們開始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將主愛帶到人群中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縱然有許多的問題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我也不放棄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你大能賜給我勇氣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我會勇敢走出去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打破這香膏在祢腳前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破碎我自己與祢面對面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我每口呼吸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我心渴望體貼祢靈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我生命只為祢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傾倒我所有  願祢旨意成就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生命每分每秒毫無保留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能傾倒我所有  是我今生所求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從今以後永不回頭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我的過去  我的未來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全然傾倒在祢腳前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我的過去  我的未來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全然傾倒給祢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182</Words>
  <Application>Microsoft Office PowerPoint</Application>
  <PresentationFormat>如螢幕大小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</vt:lpstr>
      <vt:lpstr>勇敢走出去</vt:lpstr>
      <vt:lpstr>勇敢走出去</vt:lpstr>
      <vt:lpstr>勇敢走出去</vt:lpstr>
      <vt:lpstr>勇敢走出去</vt:lpstr>
      <vt:lpstr>傾倒</vt:lpstr>
      <vt:lpstr>傾倒</vt:lpstr>
      <vt:lpstr>傾倒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勇敢走出去</dc:title>
  <dc:creator>大唐</dc:creator>
  <cp:lastModifiedBy>DaTang</cp:lastModifiedBy>
  <cp:revision>2</cp:revision>
  <dcterms:created xsi:type="dcterms:W3CDTF">2018-01-13T04:40:24Z</dcterms:created>
  <dcterms:modified xsi:type="dcterms:W3CDTF">2019-02-19T12:36:16Z</dcterms:modified>
</cp:coreProperties>
</file>