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5017-BF0F-47F2-8BFE-22E4968D859B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F677-C598-4821-84B1-0D18F0346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722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5017-BF0F-47F2-8BFE-22E4968D859B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F677-C598-4821-84B1-0D18F0346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58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5017-BF0F-47F2-8BFE-22E4968D859B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F677-C598-4821-84B1-0D18F0346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402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5017-BF0F-47F2-8BFE-22E4968D859B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F677-C598-4821-84B1-0D18F0346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595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5017-BF0F-47F2-8BFE-22E4968D859B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F677-C598-4821-84B1-0D18F0346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45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5017-BF0F-47F2-8BFE-22E4968D859B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F677-C598-4821-84B1-0D18F0346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32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5017-BF0F-47F2-8BFE-22E4968D859B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F677-C598-4821-84B1-0D18F0346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822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5017-BF0F-47F2-8BFE-22E4968D859B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F677-C598-4821-84B1-0D18F0346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315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5017-BF0F-47F2-8BFE-22E4968D859B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F677-C598-4821-84B1-0D18F0346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14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5017-BF0F-47F2-8BFE-22E4968D859B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F677-C598-4821-84B1-0D18F0346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9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5017-BF0F-47F2-8BFE-22E4968D859B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F677-C598-4821-84B1-0D18F0346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49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5017-BF0F-47F2-8BFE-22E4968D859B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AF677-C598-4821-84B1-0D18F034609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1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</a:p>
        </p:txBody>
      </p:sp>
    </p:spTree>
    <p:extLst>
      <p:ext uri="{BB962C8B-B14F-4D97-AF65-F5344CB8AC3E}">
        <p14:creationId xmlns:p14="http://schemas.microsoft.com/office/powerpoint/2010/main" val="86182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  我求問主的國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求問主的義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2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9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陽光遍地彰顯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2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5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5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21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2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altLang="zh-CN" sz="4400" b="1" dirty="0" smtClean="0">
                <a:solidFill>
                  <a:srgbClr val="660033"/>
                </a:solidFill>
              </a:rPr>
              <a:t>Last</a:t>
            </a:r>
            <a:r>
              <a:rPr lang="en-US" sz="4400" b="1" dirty="0" smtClean="0">
                <a:solidFill>
                  <a:srgbClr val="660033"/>
                </a:solidFill>
              </a:rPr>
              <a:t>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5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容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我寧靜</a:t>
            </a:r>
          </a:p>
        </p:txBody>
      </p:sp>
    </p:spTree>
    <p:extLst>
      <p:ext uri="{BB962C8B-B14F-4D97-AF65-F5344CB8AC3E}">
        <p14:creationId xmlns:p14="http://schemas.microsoft.com/office/powerpoint/2010/main" val="373896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晨曦之中  我尋求神話語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每分一刻感激主多愛寵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8775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日光之中人流離在多變世俗裡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啊聖靈  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導我禱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645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耀遍全地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8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  聽候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願尋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1637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內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704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1295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晨曦之中  我尋求神話語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每分一刻感激主多愛寵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481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日光之中人流離在多變世俗裡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啊聖靈  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導我禱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4190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  聽候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願尋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7287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內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364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298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容我寧靜  聽候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願尋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3395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藏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內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看萬事變得空虛光輝不再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43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我沈默主座前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在禱告前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已清楚我需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150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願我此刻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願我得享安息  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endParaRPr lang="zh-TW" altLang="en-US" sz="6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011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Pre-chorus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6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由祢全權來帶領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Pre-chorus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1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6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0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579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578</Words>
  <Application>Microsoft Office PowerPoint</Application>
  <PresentationFormat>Widescreen</PresentationFormat>
  <Paragraphs>86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Microsoft JhengHei</vt:lpstr>
      <vt:lpstr>Microsoft JhengHei</vt:lpstr>
      <vt:lpstr>新細明體</vt:lpstr>
      <vt:lpstr>宋体</vt:lpstr>
      <vt:lpstr>Arial</vt:lpstr>
      <vt:lpstr>Calibri</vt:lpstr>
      <vt:lpstr>Theme1</vt:lpstr>
      <vt:lpstr>主禱文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容我寧靜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主禱文</dc:title>
  <dc:creator>Windows User</dc:creator>
  <cp:lastModifiedBy>Windows User</cp:lastModifiedBy>
  <cp:revision>3</cp:revision>
  <dcterms:created xsi:type="dcterms:W3CDTF">2022-03-23T16:38:59Z</dcterms:created>
  <dcterms:modified xsi:type="dcterms:W3CDTF">2022-03-23T16:49:00Z</dcterms:modified>
</cp:coreProperties>
</file>