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7" r:id="rId16"/>
    <p:sldId id="268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2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CDD2-D601-4E9A-9B10-53E33161532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D57E-2A1C-4486-80E2-3F9D0463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</p:spTree>
    <p:extLst>
      <p:ext uri="{BB962C8B-B14F-4D97-AF65-F5344CB8AC3E}">
        <p14:creationId xmlns:p14="http://schemas.microsoft.com/office/powerpoint/2010/main" val="62064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53C30-3A9A-9A4E-FE41-23D886AB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52E9496-E58E-5FC1-DA49-36EF3B02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神的意念高過我們的意念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祂的道路遠超過我們的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EB0A4-7865-07FE-94BD-2DA945BC2731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96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31F0F-0A47-A9EB-1C12-3E60B1F93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8075CA4-BD06-1732-90CE-DC5346AD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0A710-4AAC-42A6-1EFC-28E146CBEF2A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02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AD0FD-08E0-5566-2D8A-D12360846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0BFF0A-90A6-4135-A3FA-A62A52F1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12CEB-BC99-493C-43FA-3DEB8EB25911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51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BE2F7-FBDB-EADE-3961-163A1C73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C21D496-4938-750A-33E3-D4882B7A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D2DEA-1543-2AF3-AFDC-654527F70475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40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61F8A-DA9B-BE8E-BEF0-2585E113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8B10D6-8ACF-AAF2-E69D-0AF062F1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1BBDD-5DF4-ADFB-6E44-46A9A8E547D2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向這世界為主發光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合一尋求神國度藍圖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72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不在乎自己   體貼神心意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使用我們走遍世界各地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67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7FB8A-031B-BE41-A384-3487F085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8548AD7-59AD-F667-5DBD-01EDFB04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FB945-448C-1DCA-12E1-D8202965B4AD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739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A5875-C7D7-6B21-1151-0A01D3B9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528813-5CD9-3A57-15E2-DAEDFFAB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68344-B499-8611-6525-990B7BC9FFF2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88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D6C0C-4945-22A2-F6F2-CA88E5749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5F6BA3-45C8-F835-59F7-D8F20DF4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B446D-942A-3C27-8EB4-63111E0F7AFA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130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神就開始動工在我們當中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2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07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95B64-F369-F7A5-25EE-5EFBABDF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667D7DF-A309-AF11-B395-1FB5708C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16AC4-D9F8-FF4B-4DDE-93B96B99CFEA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67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</p:spTree>
    <p:extLst>
      <p:ext uri="{BB962C8B-B14F-4D97-AF65-F5344CB8AC3E}">
        <p14:creationId xmlns:p14="http://schemas.microsoft.com/office/powerpoint/2010/main" val="76104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49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定意單單跟隨祢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670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求賜下父神的心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245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我們要回轉向祢父神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也要看見復興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34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0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12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11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5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神的意念高過我們的意念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祂的道路遠超過我們的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7324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713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定意單單跟隨祢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7127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主我們國家是屬於祢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求祢來掌管全地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08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願祢來憐憫醫治這地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榮耀再次降臨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75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C6940-7FE8-B10D-6290-8D42FF87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0422E7B-81AA-C138-9E95-02195F9C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35395-762B-2D3A-1CF9-90AD44C02530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3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E6A2D-5800-4B81-A2A4-14F6187B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793C2D-8C79-2DCF-74F3-D070265E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265F-94DE-8F70-8459-B98DD7816701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744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B277-4DCE-80FB-662C-1FA7049A1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6D3BE42-8235-1214-50F4-ADD0D9B2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7146E-D6B8-56A3-C5E7-2C981EE1391F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041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02CD8-414C-BC23-B645-7F7E151AE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E30272A-71A9-326A-77E3-EC0296EF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752AB-27E8-F4B2-E448-0A0F6718F7A4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194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702E-B618-89AD-D2CA-8D4F34B84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5083A13-DFB0-644F-ED8B-16521C1F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EF5EA-EE21-973E-344C-68FBE38DA872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9145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100D-CA87-27E1-83A5-B1CBA5BDB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FFC46FB-B118-02B2-2C9A-8EB8F8D0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2C92B-9ABD-9E4E-11D7-13B79FB3F720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81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997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CB05D-8247-D4F9-E1C5-88F52A363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89D827-105A-505F-1B44-292556C5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2C18A-E17D-DCF6-D3D1-194998117B8C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81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8E36-805E-8359-68B0-CDD67823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0620303-D041-B24B-31C3-C270AFAD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05075-CFBB-156B-0C33-188FA8A50B59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3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0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53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176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6ADB0-2A80-4A5A-D4D0-F077E628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881BBD2-1A5E-4F05-D4D6-05E3C181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</p:spTree>
    <p:extLst>
      <p:ext uri="{BB962C8B-B14F-4D97-AF65-F5344CB8AC3E}">
        <p14:creationId xmlns:p14="http://schemas.microsoft.com/office/powerpoint/2010/main" val="222595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72675-220B-89EE-1BF1-228F263A5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F0BBD4E-4598-973E-852A-BE064954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神就開始動工在我們當中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D0ED7-2688-F19E-1FBE-D72CC895682B}"/>
              </a:ext>
            </a:extLst>
          </p:cNvPr>
          <p:cNvSpPr txBox="1"/>
          <p:nvPr/>
        </p:nvSpPr>
        <p:spPr>
          <a:xfrm>
            <a:off x="178" y="5434773"/>
            <a:ext cx="121918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99138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725</Words>
  <Application>Microsoft Office PowerPoint</Application>
  <PresentationFormat>Widescreen</PresentationFormat>
  <Paragraphs>111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Microsoft JhengHei</vt:lpstr>
      <vt:lpstr>Microsoft JhengHei</vt:lpstr>
      <vt:lpstr>Arial</vt:lpstr>
      <vt:lpstr>Calibri</vt:lpstr>
      <vt:lpstr>Theme1</vt:lpstr>
      <vt:lpstr>從心合一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從心合一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我們呼求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從心合一</dc:title>
  <dc:creator>batisuoc</dc:creator>
  <cp:lastModifiedBy>batisuoc</cp:lastModifiedBy>
  <cp:revision>3</cp:revision>
  <dcterms:created xsi:type="dcterms:W3CDTF">2024-03-07T11:28:20Z</dcterms:created>
  <dcterms:modified xsi:type="dcterms:W3CDTF">2024-03-07T11:33:43Z</dcterms:modified>
</cp:coreProperties>
</file>