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85" r:id="rId24"/>
    <p:sldId id="286" r:id="rId25"/>
    <p:sldId id="287" r:id="rId26"/>
    <p:sldId id="28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9B2E-0D28-4806-A3F0-22C452D915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E540-44F6-49A4-992E-2A40635B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告的大軍</a:t>
            </a:r>
          </a:p>
        </p:txBody>
      </p:sp>
    </p:spTree>
    <p:extLst>
      <p:ext uri="{BB962C8B-B14F-4D97-AF65-F5344CB8AC3E}">
        <p14:creationId xmlns:p14="http://schemas.microsoft.com/office/powerpoint/2010/main" val="29829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傾心如水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祈求不疲倦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8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震動這世代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5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禱告的火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來焚燒我們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81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起守望的大軍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心堅定抵擋仇敵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83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57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大聲呼求  永不放棄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84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耶利米的心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7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大聲呼求  永不放棄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8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意釋放這世代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62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願祢興起禱告的大軍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著祢心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意舉手代求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2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在破口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49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應許中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3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起守望的大軍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心堅定抵擋仇敵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90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607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30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60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98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35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事都能做</a:t>
            </a:r>
          </a:p>
        </p:txBody>
      </p:sp>
    </p:spTree>
    <p:extLst>
      <p:ext uri="{BB962C8B-B14F-4D97-AF65-F5344CB8AC3E}">
        <p14:creationId xmlns:p14="http://schemas.microsoft.com/office/powerpoint/2010/main" val="295981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然仰望十架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知主已掌權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66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傾心如水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祈求不疲倦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4898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652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61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949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24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5227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78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028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452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8289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3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震動這世代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311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59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禱告的火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來焚燒我們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47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願祢興起禱告的大軍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著祢心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意舉手代求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34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應許中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9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告的大軍</a:t>
            </a:r>
          </a:p>
        </p:txBody>
      </p:sp>
    </p:spTree>
    <p:extLst>
      <p:ext uri="{BB962C8B-B14F-4D97-AF65-F5344CB8AC3E}">
        <p14:creationId xmlns:p14="http://schemas.microsoft.com/office/powerpoint/2010/main" val="181280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在破口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0318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652</Words>
  <Application>Microsoft Office PowerPoint</Application>
  <PresentationFormat>Widescreen</PresentationFormat>
  <Paragraphs>112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Microsoft JhengHei</vt:lpstr>
      <vt:lpstr>Microsoft JhengHei</vt:lpstr>
      <vt:lpstr>新細明體</vt:lpstr>
      <vt:lpstr>Arial</vt:lpstr>
      <vt:lpstr>Calibri</vt:lpstr>
      <vt:lpstr>Theme1</vt:lpstr>
      <vt:lpstr>禱告的大軍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禱告的大軍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凡事都能做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Uncle Jo</dc:creator>
  <cp:lastModifiedBy>Uncle Jo</cp:lastModifiedBy>
  <cp:revision>1</cp:revision>
  <dcterms:created xsi:type="dcterms:W3CDTF">2023-05-08T17:16:42Z</dcterms:created>
  <dcterms:modified xsi:type="dcterms:W3CDTF">2023-05-08T17:20:24Z</dcterms:modified>
</cp:coreProperties>
</file>