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87" r:id="rId21"/>
    <p:sldId id="274" r:id="rId22"/>
    <p:sldId id="275" r:id="rId23"/>
    <p:sldId id="276" r:id="rId24"/>
    <p:sldId id="277" r:id="rId25"/>
    <p:sldId id="278" r:id="rId26"/>
    <p:sldId id="284" r:id="rId27"/>
    <p:sldId id="279" r:id="rId28"/>
    <p:sldId id="280" r:id="rId29"/>
    <p:sldId id="281" r:id="rId30"/>
    <p:sldId id="282" r:id="rId31"/>
    <p:sldId id="285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1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51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7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690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34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9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38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3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663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8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156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6EDE-15C2-4AC6-875A-1B181EA15BDB}" type="datetimeFigureOut">
              <a:rPr lang="vi-VN" smtClean="0"/>
              <a:t>02/01/2023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FF52-C927-49A8-890B-668CD760E0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17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2294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4645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3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1283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3611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4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8313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1014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41243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</a:rPr>
              <a:t>( 1 </a:t>
            </a:r>
            <a:r>
              <a:rPr lang="en-US" sz="4000" b="1" dirty="0" smtClean="0">
                <a:solidFill>
                  <a:srgbClr val="660033"/>
                </a:solidFill>
                <a:effectLst/>
              </a:rPr>
              <a:t>/ 4 )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04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28497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8731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1 / 4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1709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9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2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9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54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450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3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96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摩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並醫治  救主我神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3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4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4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21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1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9418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6034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>
                <a:solidFill>
                  <a:srgbClr val="660033"/>
                </a:solidFill>
              </a:rPr>
              <a:t>2 </a:t>
            </a:r>
            <a:r>
              <a:rPr lang="en-US" sz="4000" b="1" dirty="0">
                <a:solidFill>
                  <a:srgbClr val="660033"/>
                </a:solidFill>
              </a:rPr>
              <a:t>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32773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9637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551</Words>
  <Application>Microsoft Office PowerPoint</Application>
  <PresentationFormat>Widescreen</PresentationFormat>
  <Paragraphs>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159 憑袮意行</vt:lpstr>
      <vt:lpstr>PowerPoint Presentation</vt:lpstr>
      <vt:lpstr>PowerPoint Presentation</vt:lpstr>
      <vt:lpstr>PowerPoint Presentation</vt:lpstr>
      <vt:lpstr>PowerPoint Presentation</vt:lpstr>
      <vt:lpstr>宣道詩 159 憑袮意行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宣道詩 94 向高處行</dc:title>
  <dc:creator>Windows User</dc:creator>
  <cp:lastModifiedBy>Windows User</cp:lastModifiedBy>
  <cp:revision>3</cp:revision>
  <dcterms:created xsi:type="dcterms:W3CDTF">2023-01-02T05:58:50Z</dcterms:created>
  <dcterms:modified xsi:type="dcterms:W3CDTF">2023-01-02T06:20:51Z</dcterms:modified>
</cp:coreProperties>
</file>