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DE32-A550-428D-B8AF-0378ACA27FE1}" type="datetimeFigureOut">
              <a:rPr lang="vi-VN" smtClean="0"/>
              <a:t>10/05/2022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FDEF-84DE-4289-B185-2A21CA5BE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939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DE32-A550-428D-B8AF-0378ACA27FE1}" type="datetimeFigureOut">
              <a:rPr lang="vi-VN" smtClean="0"/>
              <a:t>10/05/2022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FDEF-84DE-4289-B185-2A21CA5BE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713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DE32-A550-428D-B8AF-0378ACA27FE1}" type="datetimeFigureOut">
              <a:rPr lang="vi-VN" smtClean="0"/>
              <a:t>10/05/2022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FDEF-84DE-4289-B185-2A21CA5BE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204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DE32-A550-428D-B8AF-0378ACA27FE1}" type="datetimeFigureOut">
              <a:rPr lang="vi-VN" smtClean="0"/>
              <a:t>10/05/2022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FDEF-84DE-4289-B185-2A21CA5BE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781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DE32-A550-428D-B8AF-0378ACA27FE1}" type="datetimeFigureOut">
              <a:rPr lang="vi-VN" smtClean="0"/>
              <a:t>10/05/2022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FDEF-84DE-4289-B185-2A21CA5BE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24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DE32-A550-428D-B8AF-0378ACA27FE1}" type="datetimeFigureOut">
              <a:rPr lang="vi-VN" smtClean="0"/>
              <a:t>10/05/2022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FDEF-84DE-4289-B185-2A21CA5BE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327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DE32-A550-428D-B8AF-0378ACA27FE1}" type="datetimeFigureOut">
              <a:rPr lang="vi-VN" smtClean="0"/>
              <a:t>10/05/2022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FDEF-84DE-4289-B185-2A21CA5BE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955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DE32-A550-428D-B8AF-0378ACA27FE1}" type="datetimeFigureOut">
              <a:rPr lang="vi-VN" smtClean="0"/>
              <a:t>10/05/2022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FDEF-84DE-4289-B185-2A21CA5BE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729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DE32-A550-428D-B8AF-0378ACA27FE1}" type="datetimeFigureOut">
              <a:rPr lang="vi-VN" smtClean="0"/>
              <a:t>10/05/2022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FDEF-84DE-4289-B185-2A21CA5BE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4788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DE32-A550-428D-B8AF-0378ACA27FE1}" type="datetimeFigureOut">
              <a:rPr lang="vi-VN" smtClean="0"/>
              <a:t>10/05/2022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FDEF-84DE-4289-B185-2A21CA5BE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56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DE32-A550-428D-B8AF-0378ACA27FE1}" type="datetimeFigureOut">
              <a:rPr lang="vi-VN" smtClean="0"/>
              <a:t>10/05/2022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FDEF-84DE-4289-B185-2A21CA5BE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396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1DE32-A550-428D-B8AF-0378ACA27FE1}" type="datetimeFigureOut">
              <a:rPr lang="vi-VN" smtClean="0"/>
              <a:t>10/05/2022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FFDEF-84DE-4289-B185-2A21CA5BE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410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我的救贖者活著</a:t>
            </a:r>
          </a:p>
        </p:txBody>
      </p:sp>
    </p:spTree>
    <p:extLst>
      <p:ext uri="{BB962C8B-B14F-4D97-AF65-F5344CB8AC3E}">
        <p14:creationId xmlns:p14="http://schemas.microsoft.com/office/powerpoint/2010/main" val="2200354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我知道我的救贖者活著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祂是永活的主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478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當我在深谷迷失時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祂領我走正義路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4651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我知道我的救贖者活著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祂是永活的主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5462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當我在曠野孤獨時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祂伴我作我的燈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284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我知道我的救贖者永遠活著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我心不再憂慮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3419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我要在每一個日夜中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領受祂的豐盛之愛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3146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我知道我的救贖者永遠活著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我靈不再沉睡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3073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當號角響起的那一天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我將見祂榮光之面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1235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我知道我的救贖者永遠活著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我心不再憂慮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5923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我要在每一個日夜中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領受祂的豐盛之愛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584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我知道我的救贖者活著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祂是永活的主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5724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我知道我的救贖者永遠活著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我靈不再沉睡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9217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當號角響起的那一天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我將見祂榮光之面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8182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我知道我的救贖者永遠活著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我心不再憂慮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2936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我要在每一個日夜中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領受祂的豐盛之愛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7214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我知道我的救贖者永遠活著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我靈不再沉睡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0590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當號角響起的那一天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我將見祂榮光之面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9062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當號角響起的那一天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我將見祂榮光之面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尾 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7741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主的恩典乃是一生之久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7141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聖靈啊   求祢來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我軟弱   祢明白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0944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我無言   祢嘆息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親自為我代求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914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當我在深谷迷失時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祂領我走正義路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1735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祢鑒察我的心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使我走在屬神旨意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2916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祢醫治我的靈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使我生命再次絢麗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7563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我心不住讚美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我靈不住稱謝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7745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一宿雖有哭泣    早晨必歡呼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主的恩典是一生之久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14808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我心不住讚美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我靈不住稱謝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7797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一宿雖有哭泣   早晨必歡呼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主的恩典   乃是一生之久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9475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聖靈啊   求祢來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我軟弱   祢明白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6533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我無言   祢嘆息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親自為我代求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11654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祢鑒察我的心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使我走在屬神旨意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9731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祢醫治我的靈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使我生命再次絢麗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77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我知道我的救贖者活著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祂是永活的主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63661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我心不住讚美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我靈不住稱謝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5005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一宿雖有哭泣    早晨必歡呼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主的恩典是一生之久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05195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我心不住讚美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我靈不住稱謝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09956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一宿雖有哭泣   早晨必歡呼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主的恩典   乃是一生之久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5647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我心不住讚美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我靈不住稱謝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65713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一宿雖有哭泣    早晨必歡呼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主的恩典是一生之久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22110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我心不住讚美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我靈不住稱謝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53678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一宿雖有哭泣   早晨必歡呼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主的恩典   乃是一生之久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108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當我在曠野孤獨時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祂伴我作我的燈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828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我知道我的救贖者永遠活著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我心不再憂慮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9668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我要在每一個日夜中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領受祂的豐盛之愛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490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我知道我的救贖者永遠活著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我靈不再沉睡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0885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當號角響起的那一天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我將見祂榮光之面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338855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896</Words>
  <Application>Microsoft Office PowerPoint</Application>
  <PresentationFormat>Widescreen</PresentationFormat>
  <Paragraphs>137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Microsoft JhengHei</vt:lpstr>
      <vt:lpstr>Microsoft JhengHei</vt:lpstr>
      <vt:lpstr>新細明體</vt:lpstr>
      <vt:lpstr>Arial</vt:lpstr>
      <vt:lpstr>Calibri</vt:lpstr>
      <vt:lpstr>Theme1</vt:lpstr>
      <vt:lpstr>我的救贖者活著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主的恩典乃是一生之久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我的救贖者活著</dc:title>
  <dc:creator>Windows User</dc:creator>
  <cp:lastModifiedBy>Windows User</cp:lastModifiedBy>
  <cp:revision>2</cp:revision>
  <dcterms:created xsi:type="dcterms:W3CDTF">2022-05-10T01:54:30Z</dcterms:created>
  <dcterms:modified xsi:type="dcterms:W3CDTF">2022-05-10T01:56:51Z</dcterms:modified>
</cp:coreProperties>
</file>