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4" r:id="rId4"/>
    <p:sldId id="265" r:id="rId5"/>
    <p:sldId id="258" r:id="rId6"/>
    <p:sldId id="260" r:id="rId7"/>
    <p:sldId id="266" r:id="rId8"/>
    <p:sldId id="267" r:id="rId9"/>
    <p:sldId id="268" r:id="rId10"/>
    <p:sldId id="269" r:id="rId11"/>
    <p:sldId id="273" r:id="rId12"/>
    <p:sldId id="274" r:id="rId13"/>
    <p:sldId id="275" r:id="rId14"/>
    <p:sldId id="276" r:id="rId15"/>
    <p:sldId id="261" r:id="rId16"/>
    <p:sldId id="263" r:id="rId17"/>
    <p:sldId id="270" r:id="rId18"/>
    <p:sldId id="271" r:id="rId19"/>
    <p:sldId id="277" r:id="rId20"/>
    <p:sldId id="272" r:id="rId2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2019/11/21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2019/11/21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2019/11/21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2019/11/21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2019/11/21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2019/11/21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2019/11/21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2019/11/21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2019/11/21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2019/11/21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2019/11/21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7F70-6466-42FF-BF3B-62295FDEB6AD}" type="datetimeFigureOut">
              <a:rPr lang="zh-TW" altLang="en-US" smtClean="0"/>
              <a:pPr/>
              <a:t>2019/11/21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讓那讚美的聲音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在這空間響遍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讓那敬拜的心聲  永不休止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人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活著原是要將榮耀歸你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願帶我到寶座前敬拜</a:t>
            </a:r>
          </a:p>
        </p:txBody>
      </p:sp>
    </p:spTree>
    <p:extLst>
      <p:ext uri="{BB962C8B-B14F-4D97-AF65-F5344CB8AC3E}">
        <p14:creationId xmlns="" xmlns:p14="http://schemas.microsoft.com/office/powerpoint/2010/main" val="1943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人活著原是要歌頌讚揚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創造我的主 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是配得榮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耀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人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活著原是要將榮耀歸你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願帶我到寶座前敬拜</a:t>
            </a:r>
          </a:p>
        </p:txBody>
      </p:sp>
    </p:spTree>
    <p:extLst>
      <p:ext uri="{BB962C8B-B14F-4D97-AF65-F5344CB8AC3E}">
        <p14:creationId xmlns="" xmlns:p14="http://schemas.microsoft.com/office/powerpoint/2010/main" val="1943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人活著原是要歌頌讚揚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創造我的主 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是配得榮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耀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人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活著原是要將榮耀歸你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願帶我到寶座前敬拜</a:t>
            </a:r>
          </a:p>
        </p:txBody>
      </p:sp>
    </p:spTree>
    <p:extLst>
      <p:ext uri="{BB962C8B-B14F-4D97-AF65-F5344CB8AC3E}">
        <p14:creationId xmlns="" xmlns:p14="http://schemas.microsoft.com/office/powerpoint/2010/main" val="1943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容我寧靜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晨曦之中  我尋求神話語</a:t>
            </a:r>
            <a:endParaRPr lang="en-US" altLang="zh-TW" sz="5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每分一刻感激主多愛寵</a:t>
            </a:r>
            <a:endParaRPr lang="en-US" altLang="zh-TW" sz="5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日光之中人流離在多變世俗裡</a:t>
            </a:r>
            <a:endParaRPr lang="en-US" altLang="zh-TW" sz="5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啊聖靈  求你引導我禱</a:t>
            </a:r>
            <a:endParaRPr lang="zh-TW" altLang="en-US" sz="5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0" y="4875625"/>
            <a:ext cx="1357290" cy="26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容我寧靜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1/2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95270"/>
            <a:ext cx="9144000" cy="446604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容我寧靜  聽候在你的跟前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一心一意  願尋求你的旨意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藏你懷內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看萬事變得空虛光輝不再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願我此刻知你是神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願我得享安息  在你手裡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0" y="4875625"/>
            <a:ext cx="1357290" cy="26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容我寧靜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2/2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容我寧靜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晨曦之中  我尋求神話語</a:t>
            </a:r>
            <a:endParaRPr lang="en-US" altLang="zh-TW" sz="5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每分一刻感激主多愛寵</a:t>
            </a:r>
            <a:endParaRPr lang="en-US" altLang="zh-TW" sz="5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日光之中人流離在多變世俗裡</a:t>
            </a:r>
            <a:endParaRPr lang="en-US" altLang="zh-TW" sz="5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啊聖靈  求你引</a:t>
            </a:r>
            <a:r>
              <a:rPr lang="zh-CN" altLang="en-US" sz="5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潔淨我心</a:t>
            </a:r>
            <a:endParaRPr lang="en-US" altLang="zh-CN" sz="5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0" y="4875625"/>
            <a:ext cx="1357290" cy="26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容我寧靜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1/2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95270"/>
            <a:ext cx="9144000" cy="446604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容我寧靜  聽候在你的跟前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一心一意  願尋求你的旨意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藏你懷內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看萬事變得空虛光輝不再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願我此刻知你是神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願我得享安息  在你手裡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0" y="4875625"/>
            <a:ext cx="1357290" cy="26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容我寧靜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2/2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95270"/>
            <a:ext cx="9144000" cy="446604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容我寧靜  聽候在你的跟前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一心一意  願尋求你的旨意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藏你懷內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看萬事變得空虛光輝不再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願我此刻知你是神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願我得享安息  在你手裡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0" y="4875625"/>
            <a:ext cx="1357290" cy="26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容我寧靜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2/2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讓我心中所有意念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此刻都交主的手裡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心中只想獻奉我深深敬拜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95270"/>
            <a:ext cx="9144000" cy="446604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藏你懷內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看萬事變得空虛光輝不再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願我此刻知你是神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願我得享安息  在你手裡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0" y="4875625"/>
            <a:ext cx="1357290" cy="26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容我寧靜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2/2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讓那讚美的聲音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在這空間響遍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讓那敬拜的心聲  永不休止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讓我心中所有意念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此刻都交主的手裡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心中只想獻奉我深深敬拜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人活著原是要歌頌讚揚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創造我的主 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是配得榮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耀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人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活著原是要將榮耀歸你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願帶我到寶座前敬拜</a:t>
            </a:r>
          </a:p>
        </p:txBody>
      </p:sp>
    </p:spTree>
    <p:extLst>
      <p:ext uri="{BB962C8B-B14F-4D97-AF65-F5344CB8AC3E}">
        <p14:creationId xmlns="" xmlns:p14="http://schemas.microsoft.com/office/powerpoint/2010/main" val="1943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讓那讚美的聲音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在這空間響遍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讓那敬拜的心聲  永不休止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讓我心中所有意念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此刻都交主的手裡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心中只想獻奉我深深敬拜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人活著原是要歌頌讚揚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創造我的主 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是配得榮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耀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76</TotalTime>
  <Words>571</Words>
  <Application>Microsoft Office PowerPoint</Application>
  <PresentationFormat>如螢幕大小 (16:9)</PresentationFormat>
  <Paragraphs>94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Church Theme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容我寧靜</vt:lpstr>
      <vt:lpstr>投影片 16</vt:lpstr>
      <vt:lpstr>容我寧靜</vt:lpstr>
      <vt:lpstr>投影片 18</vt:lpstr>
      <vt:lpstr>投影片 19</vt:lpstr>
      <vt:lpstr>投影片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DaTang</cp:lastModifiedBy>
  <cp:revision>8</cp:revision>
  <dcterms:created xsi:type="dcterms:W3CDTF">2017-04-30T02:03:32Z</dcterms:created>
  <dcterms:modified xsi:type="dcterms:W3CDTF">2019-11-21T12:40:01Z</dcterms:modified>
</cp:coreProperties>
</file>