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783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0" r:id="rId11"/>
    <p:sldId id="261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1"/>
            <a:ext cx="6686549" cy="169708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6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9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3397156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1"/>
            <a:ext cx="6686550" cy="2043634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10" y="470555"/>
            <a:ext cx="1655701" cy="3962863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5"/>
            <a:ext cx="4857750" cy="39628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314452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9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083222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083222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5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4458703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4454259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10998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05981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590838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1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4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3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590838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334566"/>
            <a:ext cx="2628899" cy="732234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198960"/>
            <a:ext cx="2628899" cy="31968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2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588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1" y="4601857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1" y="590838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4458703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4454259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93261C-4443-4389-B2B3-1B7E18A2DA80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5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願我的心讚頌我的主</a:t>
            </a:r>
          </a:p>
          <a:p>
            <a:pPr algn="ctr">
              <a:buNone/>
            </a:pPr>
            <a:r>
              <a:rPr lang="zh-TW" altLang="en-US" sz="5400" b="1" dirty="0"/>
              <a:t>願唱出讚美感恩的話語</a:t>
            </a:r>
          </a:p>
          <a:p>
            <a:pPr algn="ctr">
              <a:buNone/>
            </a:pPr>
            <a:r>
              <a:rPr lang="zh-TW" altLang="en-US" sz="5400" b="1" dirty="0"/>
              <a:t>在你恩典中幾多的好處</a:t>
            </a:r>
          </a:p>
          <a:p>
            <a:pPr algn="ctr">
              <a:buNone/>
            </a:pPr>
            <a:r>
              <a:rPr lang="zh-TW" altLang="en-US" sz="5400" b="1" dirty="0"/>
              <a:t>清早到晚上也未停住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人海中雖顛沛流離</a:t>
            </a:r>
          </a:p>
          <a:p>
            <a:pPr algn="ctr">
              <a:buNone/>
            </a:pPr>
            <a:r>
              <a:rPr lang="zh-TW" altLang="en-US" sz="5400" b="1" dirty="0"/>
              <a:t>但你應許不捨不棄</a:t>
            </a:r>
          </a:p>
          <a:p>
            <a:pPr algn="ctr">
              <a:buNone/>
            </a:pPr>
            <a:r>
              <a:rPr lang="zh-TW" altLang="en-US" sz="5400" b="1" dirty="0"/>
              <a:t>投靠你是最好的福氣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全賴有著你</a:t>
            </a:r>
          </a:p>
          <a:p>
            <a:pPr algn="ctr">
              <a:buNone/>
            </a:pPr>
            <a:r>
              <a:rPr lang="zh-TW" altLang="en-US" sz="5400" b="1" dirty="0"/>
              <a:t>才令這生極美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真猜不透  你愛我為何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你降生地上  又犧牲救贖我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永遠屬你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你竟肯揀選  用真光照亮我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深感不配  你卻接納我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真猜不透  你愛我為何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你降生地上  又犧牲救贖我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永遠屬你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你竟肯揀選  用真光照亮我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深感不配  你卻接納我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藏在你帳幕的隱密處</a:t>
            </a:r>
          </a:p>
          <a:p>
            <a:pPr algn="ctr">
              <a:buNone/>
            </a:pPr>
            <a:r>
              <a:rPr lang="zh-TW" altLang="en-US" sz="5400" b="1" dirty="0"/>
              <a:t>渴想一心盡力愛主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也許一生多困苦</a:t>
            </a:r>
          </a:p>
          <a:p>
            <a:pPr algn="ctr">
              <a:buNone/>
            </a:pPr>
            <a:r>
              <a:rPr lang="zh-TW" altLang="en-US" sz="5400" b="1" dirty="0"/>
              <a:t>被世間撇棄恨惡</a:t>
            </a:r>
          </a:p>
          <a:p>
            <a:pPr algn="ctr">
              <a:buNone/>
            </a:pPr>
            <a:r>
              <a:rPr lang="zh-TW" altLang="en-US" sz="5400" b="1" dirty="0"/>
              <a:t>但你總看顧樂意攙扶</a:t>
            </a:r>
          </a:p>
          <a:p>
            <a:pPr algn="ctr">
              <a:buNone/>
            </a:pPr>
            <a:r>
              <a:rPr lang="zh-TW" altLang="en-US" sz="5400" b="1" dirty="0"/>
              <a:t>愁悶慨嘆變作歡呼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人海中多昏暗迷糊</a:t>
            </a:r>
          </a:p>
          <a:p>
            <a:pPr algn="ctr">
              <a:buNone/>
            </a:pPr>
            <a:r>
              <a:rPr lang="zh-TW" altLang="en-US" sz="5400" b="1" dirty="0"/>
              <a:t>但我的心始終堅固</a:t>
            </a:r>
          </a:p>
          <a:p>
            <a:pPr algn="ctr">
              <a:buNone/>
            </a:pPr>
            <a:r>
              <a:rPr lang="zh-TW" altLang="en-US" sz="5400" b="1" dirty="0"/>
              <a:t>投靠你便覺恩典豐富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願我的心讚頌我的主</a:t>
            </a:r>
          </a:p>
          <a:p>
            <a:pPr algn="ctr">
              <a:buNone/>
            </a:pPr>
            <a:r>
              <a:rPr lang="zh-TW" altLang="en-US" sz="5400" b="1" dirty="0"/>
              <a:t>願唱出讚美感恩的話語</a:t>
            </a:r>
          </a:p>
          <a:p>
            <a:pPr algn="ctr">
              <a:buNone/>
            </a:pPr>
            <a:r>
              <a:rPr lang="zh-TW" altLang="en-US" sz="5400" b="1" dirty="0"/>
              <a:t>在你恩典中幾多的好處</a:t>
            </a:r>
          </a:p>
          <a:p>
            <a:pPr algn="ctr">
              <a:buNone/>
            </a:pPr>
            <a:r>
              <a:rPr lang="zh-TW" altLang="en-US" sz="5400" b="1" dirty="0"/>
              <a:t>清早到晚上也未停住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藏在你帳幕的隱密處</a:t>
            </a:r>
          </a:p>
          <a:p>
            <a:pPr algn="ctr">
              <a:buNone/>
            </a:pPr>
            <a:r>
              <a:rPr lang="zh-TW" altLang="en-US" sz="5400" b="1" dirty="0"/>
              <a:t>渴想一心盡力愛主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也許一生多困苦</a:t>
            </a:r>
          </a:p>
          <a:p>
            <a:pPr algn="ctr">
              <a:buNone/>
            </a:pPr>
            <a:r>
              <a:rPr lang="zh-TW" altLang="en-US" sz="5400" b="1" dirty="0"/>
              <a:t>被世間撇棄恨惡</a:t>
            </a:r>
          </a:p>
          <a:p>
            <a:pPr algn="ctr">
              <a:buNone/>
            </a:pPr>
            <a:r>
              <a:rPr lang="zh-TW" altLang="en-US" sz="5400" b="1" dirty="0"/>
              <a:t>但你總看顧樂意攙扶</a:t>
            </a:r>
          </a:p>
          <a:p>
            <a:pPr algn="ctr">
              <a:buNone/>
            </a:pPr>
            <a:r>
              <a:rPr lang="zh-TW" altLang="en-US" sz="5400" b="1" dirty="0"/>
              <a:t>愁悶慨嘆變作歡呼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人海中多昏暗迷糊</a:t>
            </a:r>
          </a:p>
          <a:p>
            <a:pPr algn="ctr">
              <a:buNone/>
            </a:pPr>
            <a:r>
              <a:rPr lang="zh-TW" altLang="en-US" sz="5400" b="1" dirty="0"/>
              <a:t>但我的心始終堅固</a:t>
            </a:r>
          </a:p>
          <a:p>
            <a:pPr algn="ctr">
              <a:buNone/>
            </a:pPr>
            <a:r>
              <a:rPr lang="zh-TW" altLang="en-US" sz="5400" b="1" dirty="0"/>
              <a:t>投靠你便覺恩典豐富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也許心中感痛悲</a:t>
            </a:r>
          </a:p>
          <a:p>
            <a:pPr algn="ctr">
              <a:buNone/>
            </a:pPr>
            <a:r>
              <a:rPr lang="zh-TW" altLang="en-US" sz="5400" b="1" dirty="0"/>
              <a:t>甚至失去了力氣</a:t>
            </a:r>
          </a:p>
          <a:p>
            <a:pPr algn="ctr">
              <a:buNone/>
            </a:pPr>
            <a:r>
              <a:rPr lang="zh-TW" altLang="en-US" sz="5400" b="1" dirty="0"/>
              <a:t>讓我抓緊你熱暖的手臂</a:t>
            </a:r>
          </a:p>
          <a:p>
            <a:pPr algn="ctr">
              <a:buNone/>
            </a:pPr>
            <a:r>
              <a:rPr lang="zh-TW" altLang="en-US" sz="5400" b="1" dirty="0"/>
              <a:t>攜著我再振翅高飛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佈景主題14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</TotalTime>
  <Words>589</Words>
  <Application>Microsoft Office PowerPoint</Application>
  <PresentationFormat>如螢幕大小 (16:9)</PresentationFormat>
  <Paragraphs>106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佈景主題11</vt:lpstr>
      <vt:lpstr>佈景主題14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最好的福氣</dc:title>
  <dc:creator>大唐</dc:creator>
  <cp:lastModifiedBy>DaTang</cp:lastModifiedBy>
  <cp:revision>7</cp:revision>
  <dcterms:created xsi:type="dcterms:W3CDTF">2016-05-22T00:47:15Z</dcterms:created>
  <dcterms:modified xsi:type="dcterms:W3CDTF">2019-11-19T13:02:26Z</dcterms:modified>
</cp:coreProperties>
</file>