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89" r:id="rId2"/>
  </p:sldMasterIdLst>
  <p:sldIdLst>
    <p:sldId id="257" r:id="rId3"/>
    <p:sldId id="26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5" r:id="rId13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61" d="100"/>
          <a:sy n="161" d="100"/>
        </p:scale>
        <p:origin x="-90" y="-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E615F-CD94-4DF1-AEAE-7684FE98C485}" type="datetimeFigureOut">
              <a:rPr lang="zh-TW" altLang="en-US" smtClean="0"/>
              <a:t>2019/11/26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7EC7F-BD3D-436C-AFC9-0E2029D9806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E615F-CD94-4DF1-AEAE-7684FE98C485}" type="datetimeFigureOut">
              <a:rPr lang="zh-TW" altLang="en-US" smtClean="0"/>
              <a:t>2019/11/26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7EC7F-BD3D-436C-AFC9-0E2029D9806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E615F-CD94-4DF1-AEAE-7684FE98C485}" type="datetimeFigureOut">
              <a:rPr lang="zh-TW" altLang="en-US" smtClean="0"/>
              <a:t>2019/11/26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7EC7F-BD3D-436C-AFC9-0E2029D9806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1910" y="1885950"/>
            <a:ext cx="6686549" cy="1697086"/>
          </a:xfrm>
        </p:spPr>
        <p:txBody>
          <a:bodyPr anchor="b">
            <a:normAutofit/>
          </a:bodyPr>
          <a:lstStyle>
            <a:lvl1pPr>
              <a:defRPr sz="41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1910" y="3583035"/>
            <a:ext cx="6686549" cy="844712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E615F-CD94-4DF1-AEAE-7684FE98C485}" type="datetimeFigureOut">
              <a:rPr lang="zh-TW" altLang="en-US" smtClean="0"/>
              <a:t>2019/11/26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3242858"/>
            <a:ext cx="1308489" cy="583942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3397155"/>
            <a:ext cx="584825" cy="273844"/>
          </a:xfrm>
        </p:spPr>
        <p:txBody>
          <a:bodyPr/>
          <a:lstStyle/>
          <a:p>
            <a:fld id="{E077EC7F-BD3D-436C-AFC9-0E2029D9806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960668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1909" y="1600200"/>
            <a:ext cx="6686550" cy="2833217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E615F-CD94-4DF1-AEAE-7684FE98C485}" type="datetimeFigureOut">
              <a:rPr lang="zh-TW" altLang="en-US" smtClean="0"/>
              <a:t>2019/11/26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7EC7F-BD3D-436C-AFC9-0E2029D9806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1544063"/>
            <a:ext cx="6686549" cy="1101600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2647597"/>
            <a:ext cx="6686549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E615F-CD94-4DF1-AEAE-7684FE98C485}" type="datetimeFigureOut">
              <a:rPr lang="zh-TW" altLang="en-US" smtClean="0"/>
              <a:t>2019/11/26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238363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2433105"/>
            <a:ext cx="584825" cy="273844"/>
          </a:xfrm>
        </p:spPr>
        <p:txBody>
          <a:bodyPr/>
          <a:lstStyle/>
          <a:p>
            <a:fld id="{E077EC7F-BD3D-436C-AFC9-0E2029D9806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1909" y="1600200"/>
            <a:ext cx="3235398" cy="28332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93060" y="1594666"/>
            <a:ext cx="3235398" cy="28332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E615F-CD94-4DF1-AEAE-7684FE98C485}" type="datetimeFigureOut">
              <a:rPr lang="zh-TW" altLang="en-US" smtClean="0"/>
              <a:t>2019/11/26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590837"/>
            <a:ext cx="584825" cy="273844"/>
          </a:xfrm>
        </p:spPr>
        <p:txBody>
          <a:bodyPr/>
          <a:lstStyle/>
          <a:p>
            <a:fld id="{E077EC7F-BD3D-436C-AFC9-0E2029D9806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4530" y="1479527"/>
            <a:ext cx="2994549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1909" y="1911724"/>
            <a:ext cx="3257170" cy="2515545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29972" y="1477106"/>
            <a:ext cx="2999251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75218" y="1909304"/>
            <a:ext cx="3254006" cy="2515545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E615F-CD94-4DF1-AEAE-7684FE98C485}" type="datetimeFigureOut">
              <a:rPr lang="zh-TW" altLang="en-US" smtClean="0"/>
              <a:t>2019/11/26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590837"/>
            <a:ext cx="584825" cy="273844"/>
          </a:xfrm>
        </p:spPr>
        <p:txBody>
          <a:bodyPr/>
          <a:lstStyle/>
          <a:p>
            <a:fld id="{E077EC7F-BD3D-436C-AFC9-0E2029D9806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E615F-CD94-4DF1-AEAE-7684FE98C485}" type="datetimeFigureOut">
              <a:rPr lang="zh-TW" altLang="en-US" smtClean="0"/>
              <a:t>2019/11/26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7EC7F-BD3D-436C-AFC9-0E2029D9806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E615F-CD94-4DF1-AEAE-7684FE98C485}" type="datetimeFigureOut">
              <a:rPr lang="zh-TW" altLang="en-US" smtClean="0"/>
              <a:t>2019/11/26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7EC7F-BD3D-436C-AFC9-0E2029D9806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09" y="334566"/>
            <a:ext cx="2628899" cy="732234"/>
          </a:xfrm>
        </p:spPr>
        <p:txBody>
          <a:bodyPr anchor="b"/>
          <a:lstStyle>
            <a:lvl1pPr algn="l">
              <a:defRPr sz="15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259" y="334567"/>
            <a:ext cx="3886200" cy="4061222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09" y="1198960"/>
            <a:ext cx="2628899" cy="3196827"/>
          </a:xfrm>
        </p:spPr>
        <p:txBody>
          <a:bodyPr/>
          <a:lstStyle>
            <a:lvl1pPr marL="0" indent="0">
              <a:buNone/>
              <a:defRPr sz="1100"/>
            </a:lvl1pPr>
            <a:lvl2pPr marL="342900" indent="0">
              <a:buNone/>
              <a:defRPr sz="900"/>
            </a:lvl2pPr>
            <a:lvl3pPr marL="685800" indent="0">
              <a:buNone/>
              <a:defRPr sz="8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E615F-CD94-4DF1-AEAE-7684FE98C485}" type="datetimeFigureOut">
              <a:rPr lang="zh-TW" altLang="en-US" smtClean="0"/>
              <a:t>2019/11/26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7EC7F-BD3D-436C-AFC9-0E2029D9806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E615F-CD94-4DF1-AEAE-7684FE98C485}" type="datetimeFigureOut">
              <a:rPr lang="zh-TW" altLang="en-US" smtClean="0"/>
              <a:t>2019/11/26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7EC7F-BD3D-436C-AFC9-0E2029D9806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3600450"/>
            <a:ext cx="668655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1909" y="476224"/>
            <a:ext cx="6686550" cy="2891228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4025504"/>
            <a:ext cx="6686550" cy="370284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8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E615F-CD94-4DF1-AEAE-7684FE98C485}" type="datetimeFigureOut">
              <a:rPr lang="zh-TW" altLang="en-US" smtClean="0"/>
              <a:t>2019/11/26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fld id="{E077EC7F-BD3D-436C-AFC9-0E2029D9806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457200"/>
            <a:ext cx="6686549" cy="2337780"/>
          </a:xfrm>
        </p:spPr>
        <p:txBody>
          <a:bodyPr anchor="ctr">
            <a:normAutofit/>
          </a:bodyPr>
          <a:lstStyle>
            <a:lvl1pPr algn="l">
              <a:defRPr sz="36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3265535"/>
            <a:ext cx="6686549" cy="1166898"/>
          </a:xfrm>
        </p:spPr>
        <p:txBody>
          <a:bodyPr anchor="ctr"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E615F-CD94-4DF1-AEAE-7684FE98C485}" type="datetimeFigureOut">
              <a:rPr lang="zh-TW" altLang="en-US" smtClean="0"/>
              <a:t>2019/11/26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238363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2433105"/>
            <a:ext cx="584825" cy="273844"/>
          </a:xfrm>
        </p:spPr>
        <p:txBody>
          <a:bodyPr/>
          <a:lstStyle/>
          <a:p>
            <a:fld id="{E077EC7F-BD3D-436C-AFC9-0E2029D9806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7462" y="457200"/>
            <a:ext cx="6295445" cy="2171700"/>
          </a:xfrm>
        </p:spPr>
        <p:txBody>
          <a:bodyPr anchor="ctr">
            <a:normAutofit/>
          </a:bodyPr>
          <a:lstStyle>
            <a:lvl1pPr algn="l">
              <a:defRPr sz="36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56259" y="2628900"/>
            <a:ext cx="5652416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3265535"/>
            <a:ext cx="6686549" cy="1166898"/>
          </a:xfrm>
        </p:spPr>
        <p:txBody>
          <a:bodyPr anchor="ctr"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E615F-CD94-4DF1-AEAE-7684FE98C485}" type="datetimeFigureOut">
              <a:rPr lang="zh-TW" altLang="en-US" smtClean="0"/>
              <a:t>2019/11/26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3141" y="238363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2433105"/>
            <a:ext cx="584825" cy="273844"/>
          </a:xfrm>
        </p:spPr>
        <p:txBody>
          <a:bodyPr/>
          <a:lstStyle/>
          <a:p>
            <a:fld id="{E077EC7F-BD3D-436C-AFC9-0E2029D9806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850739" y="48600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336139" y="2178980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1828800"/>
            <a:ext cx="6686550" cy="2043634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3886200"/>
            <a:ext cx="6686550" cy="547217"/>
          </a:xfrm>
        </p:spPr>
        <p:txBody>
          <a:bodyPr vert="horz" lIns="68580" tIns="34290" rIns="68580" bIns="3429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E615F-CD94-4DF1-AEAE-7684FE98C485}" type="datetimeFigureOut">
              <a:rPr lang="zh-TW" altLang="en-US" smtClean="0"/>
              <a:t>2019/11/26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fld id="{E077EC7F-BD3D-436C-AFC9-0E2029D9806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137462" y="457200"/>
            <a:ext cx="6295445" cy="2171700"/>
          </a:xfrm>
        </p:spPr>
        <p:txBody>
          <a:bodyPr anchor="ctr">
            <a:normAutofit/>
          </a:bodyPr>
          <a:lstStyle>
            <a:lvl1pPr algn="l">
              <a:defRPr sz="36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1909" y="3257550"/>
            <a:ext cx="6686550" cy="62865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3886200"/>
            <a:ext cx="6686550" cy="547217"/>
          </a:xfrm>
        </p:spPr>
        <p:txBody>
          <a:bodyPr vert="horz" lIns="68580" tIns="34290" rIns="68580" bIns="3429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E615F-CD94-4DF1-AEAE-7684FE98C485}" type="datetimeFigureOut">
              <a:rPr lang="zh-TW" altLang="en-US" smtClean="0"/>
              <a:t>2019/11/26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fld id="{E077EC7F-BD3D-436C-AFC9-0E2029D9806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850739" y="48600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336139" y="2178980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470555"/>
            <a:ext cx="6686549" cy="2160015"/>
          </a:xfrm>
        </p:spPr>
        <p:txBody>
          <a:bodyPr anchor="ctr">
            <a:normAutofit/>
          </a:bodyPr>
          <a:lstStyle>
            <a:lvl1pPr algn="l">
              <a:defRPr sz="36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1909" y="3257550"/>
            <a:ext cx="6686550" cy="62865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3886200"/>
            <a:ext cx="6686550" cy="547217"/>
          </a:xfrm>
        </p:spPr>
        <p:txBody>
          <a:bodyPr vert="horz" lIns="68580" tIns="34290" rIns="68580" bIns="3429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E615F-CD94-4DF1-AEAE-7684FE98C485}" type="datetimeFigureOut">
              <a:rPr lang="zh-TW" altLang="en-US" smtClean="0"/>
              <a:t>2019/11/26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fld id="{E077EC7F-BD3D-436C-AFC9-0E2029D9806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E615F-CD94-4DF1-AEAE-7684FE98C485}" type="datetimeFigureOut">
              <a:rPr lang="zh-TW" altLang="en-US" smtClean="0"/>
              <a:t>2019/11/26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7EC7F-BD3D-436C-AFC9-0E2029D9806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71109" y="470554"/>
            <a:ext cx="1655701" cy="3962863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1909" y="470554"/>
            <a:ext cx="4857750" cy="3962863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E615F-CD94-4DF1-AEAE-7684FE98C485}" type="datetimeFigureOut">
              <a:rPr lang="zh-TW" altLang="en-US" smtClean="0"/>
              <a:t>2019/11/26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7EC7F-BD3D-436C-AFC9-0E2029D9806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E615F-CD94-4DF1-AEAE-7684FE98C485}" type="datetimeFigureOut">
              <a:rPr lang="zh-TW" altLang="en-US" smtClean="0"/>
              <a:t>2019/11/26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7EC7F-BD3D-436C-AFC9-0E2029D9806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E615F-CD94-4DF1-AEAE-7684FE98C485}" type="datetimeFigureOut">
              <a:rPr lang="zh-TW" altLang="en-US" smtClean="0"/>
              <a:t>2019/11/26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7EC7F-BD3D-436C-AFC9-0E2029D9806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E615F-CD94-4DF1-AEAE-7684FE98C485}" type="datetimeFigureOut">
              <a:rPr lang="zh-TW" altLang="en-US" smtClean="0"/>
              <a:t>2019/11/26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7EC7F-BD3D-436C-AFC9-0E2029D9806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E615F-CD94-4DF1-AEAE-7684FE98C485}" type="datetimeFigureOut">
              <a:rPr lang="zh-TW" altLang="en-US" smtClean="0"/>
              <a:t>2019/11/26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7EC7F-BD3D-436C-AFC9-0E2029D9806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E615F-CD94-4DF1-AEAE-7684FE98C485}" type="datetimeFigureOut">
              <a:rPr lang="zh-TW" altLang="en-US" smtClean="0"/>
              <a:t>2019/11/26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7EC7F-BD3D-436C-AFC9-0E2029D9806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2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E615F-CD94-4DF1-AEAE-7684FE98C485}" type="datetimeFigureOut">
              <a:rPr lang="zh-TW" altLang="en-US" smtClean="0"/>
              <a:t>2019/11/26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7EC7F-BD3D-436C-AFC9-0E2029D9806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E615F-CD94-4DF1-AEAE-7684FE98C485}" type="datetimeFigureOut">
              <a:rPr lang="zh-TW" altLang="en-US" smtClean="0"/>
              <a:t>2019/11/26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7EC7F-BD3D-436C-AFC9-0E2029D9806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0E615F-CD94-4DF1-AEAE-7684FE98C485}" type="datetimeFigureOut">
              <a:rPr lang="zh-TW" altLang="en-US" smtClean="0"/>
              <a:t>2019/11/26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77EC7F-BD3D-436C-AFC9-0E2029D9806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22"/>
          <p:cNvGrpSpPr/>
          <p:nvPr/>
        </p:nvGrpSpPr>
        <p:grpSpPr>
          <a:xfrm>
            <a:off x="1" y="171450"/>
            <a:ext cx="2138637" cy="4978971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9" name="Group 9"/>
          <p:cNvGrpSpPr/>
          <p:nvPr/>
        </p:nvGrpSpPr>
        <p:grpSpPr>
          <a:xfrm>
            <a:off x="20416" y="-589"/>
            <a:ext cx="1767506" cy="514052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37160" cy="51435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960668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09" y="1600200"/>
            <a:ext cx="6686550" cy="291465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1210" y="4597828"/>
            <a:ext cx="859712" cy="277797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0E615F-CD94-4DF1-AEAE-7684FE98C485}" type="datetimeFigureOut">
              <a:rPr lang="zh-TW" altLang="en-US" smtClean="0"/>
              <a:t>2019/11/26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1910" y="4601856"/>
            <a:ext cx="5714999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98860" y="590837"/>
            <a:ext cx="584825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1500">
                <a:solidFill>
                  <a:srgbClr val="FEFFFF"/>
                </a:solidFill>
              </a:defRPr>
            </a:lvl1pPr>
          </a:lstStyle>
          <a:p>
            <a:fld id="{E077EC7F-BD3D-436C-AFC9-0E2029D9806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 hidden="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TW" altLang="zh-TW"/>
          </a:p>
        </p:txBody>
      </p:sp>
      <p:sp>
        <p:nvSpPr>
          <p:cNvPr id="15363" name="Rectangle 3" descr="Slide13"/>
          <p:cNvSpPr>
            <a:spLocks noGrp="1" noChangeAspect="1" noChangeArrowheads="1"/>
          </p:cNvSpPr>
          <p:nvPr isPhoto="1"/>
        </p:nvSpPr>
        <p:spPr bwMode="auto">
          <a:xfrm>
            <a:off x="0" y="0"/>
            <a:ext cx="9144000" cy="51435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恩典之路</a:t>
            </a:r>
            <a:endParaRPr lang="zh-TW" altLang="en-US" sz="32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200151"/>
            <a:ext cx="9144000" cy="3394472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0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一步又一步</a:t>
            </a:r>
            <a:r>
              <a:rPr lang="en-US" altLang="zh-TW" sz="40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40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這是恩典之路</a:t>
            </a:r>
            <a:endParaRPr lang="en-US" altLang="zh-TW" sz="40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0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你愛</a:t>
            </a:r>
            <a:r>
              <a:rPr lang="en-US" altLang="zh-TW" sz="40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40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你手</a:t>
            </a:r>
            <a:r>
              <a:rPr lang="en-US" altLang="zh-TW" sz="40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40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將我緊緊抓住</a:t>
            </a:r>
            <a:endParaRPr lang="en-US" altLang="zh-TW" sz="40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0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一步又一步</a:t>
            </a:r>
            <a:r>
              <a:rPr lang="en-US" altLang="zh-TW" sz="40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40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這是盼望之路</a:t>
            </a:r>
            <a:endParaRPr lang="en-US" altLang="zh-TW" sz="40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0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你愛</a:t>
            </a:r>
            <a:r>
              <a:rPr lang="en-US" altLang="zh-TW" sz="40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40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你手</a:t>
            </a:r>
            <a:r>
              <a:rPr lang="en-US" altLang="zh-TW" sz="40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40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牽引我走這人生路</a:t>
            </a:r>
            <a:endParaRPr lang="zh-TW" altLang="en-US" sz="40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恩典之路</a:t>
            </a:r>
            <a:endParaRPr lang="zh-TW" altLang="en-US" sz="32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200151"/>
            <a:ext cx="9144000" cy="3394472"/>
          </a:xfrm>
        </p:spPr>
        <p:txBody>
          <a:bodyPr>
            <a:noAutofit/>
          </a:bodyPr>
          <a:lstStyle/>
          <a:p>
            <a:pPr algn="ctr">
              <a:buNone/>
            </a:pPr>
            <a:endParaRPr lang="en-US" altLang="zh-TW" sz="40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0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r>
              <a:rPr lang="zh-TW" altLang="en-US" sz="40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愛</a:t>
            </a:r>
            <a:r>
              <a:rPr lang="en-US" altLang="zh-TW" sz="40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40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你手</a:t>
            </a:r>
            <a:r>
              <a:rPr lang="en-US" altLang="zh-TW" sz="40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endParaRPr lang="en-US" altLang="zh-TW" sz="40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0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牽引</a:t>
            </a:r>
            <a:r>
              <a:rPr lang="zh-TW" altLang="en-US" sz="40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我走這人生路</a:t>
            </a:r>
            <a:endParaRPr lang="zh-TW" altLang="en-US" sz="40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 hidden="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TW" altLang="zh-TW"/>
          </a:p>
        </p:txBody>
      </p:sp>
      <p:sp>
        <p:nvSpPr>
          <p:cNvPr id="15363" name="Rectangle 3" descr="Slide13"/>
          <p:cNvSpPr>
            <a:spLocks noGrp="1" noChangeAspect="1" noChangeArrowheads="1"/>
          </p:cNvSpPr>
          <p:nvPr isPhoto="1"/>
        </p:nvSpPr>
        <p:spPr bwMode="auto">
          <a:xfrm>
            <a:off x="0" y="0"/>
            <a:ext cx="9144000" cy="51435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 hidden="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TW" altLang="zh-TW"/>
          </a:p>
        </p:txBody>
      </p:sp>
      <p:sp>
        <p:nvSpPr>
          <p:cNvPr id="16387" name="Rectangle 3" descr="Slide14"/>
          <p:cNvSpPr>
            <a:spLocks noGrp="1" noChangeAspect="1" noChangeArrowheads="1"/>
          </p:cNvSpPr>
          <p:nvPr isPhoto="1"/>
        </p:nvSpPr>
        <p:spPr bwMode="auto">
          <a:xfrm>
            <a:off x="0" y="0"/>
            <a:ext cx="9144000" cy="51435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 hidden="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TW" altLang="zh-TW"/>
          </a:p>
        </p:txBody>
      </p:sp>
      <p:sp>
        <p:nvSpPr>
          <p:cNvPr id="15363" name="Rectangle 3" descr="Slide13"/>
          <p:cNvSpPr>
            <a:spLocks noGrp="1" noChangeAspect="1" noChangeArrowheads="1"/>
          </p:cNvSpPr>
          <p:nvPr isPhoto="1"/>
        </p:nvSpPr>
        <p:spPr bwMode="auto">
          <a:xfrm>
            <a:off x="0" y="0"/>
            <a:ext cx="9144000" cy="51435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 hidden="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TW" altLang="zh-TW"/>
          </a:p>
        </p:txBody>
      </p:sp>
      <p:sp>
        <p:nvSpPr>
          <p:cNvPr id="16387" name="Rectangle 3" descr="Slide14"/>
          <p:cNvSpPr>
            <a:spLocks noGrp="1" noChangeAspect="1" noChangeArrowheads="1"/>
          </p:cNvSpPr>
          <p:nvPr isPhoto="1"/>
        </p:nvSpPr>
        <p:spPr bwMode="auto">
          <a:xfrm>
            <a:off x="0" y="0"/>
            <a:ext cx="9144000" cy="51435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恩典之路</a:t>
            </a:r>
            <a:endParaRPr lang="zh-TW" altLang="en-US" sz="32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200151"/>
            <a:ext cx="9144000" cy="3394472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0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你是我的</a:t>
            </a:r>
            <a:r>
              <a:rPr lang="zh-TW" altLang="en-US" sz="40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en-US" altLang="zh-TW" sz="40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40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引</a:t>
            </a:r>
            <a:r>
              <a:rPr lang="zh-TW" altLang="en-US" sz="40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我走</a:t>
            </a:r>
            <a:r>
              <a:rPr lang="zh-TW" altLang="en-US" sz="40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正義路</a:t>
            </a:r>
            <a:endParaRPr lang="en-US" altLang="zh-TW" sz="40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0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高山</a:t>
            </a:r>
            <a:r>
              <a:rPr lang="zh-TW" altLang="en-US" sz="40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或</a:t>
            </a:r>
            <a:r>
              <a:rPr lang="zh-TW" altLang="en-US" sz="40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低谷</a:t>
            </a:r>
            <a:r>
              <a:rPr lang="en-US" altLang="zh-TW" sz="40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40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都</a:t>
            </a:r>
            <a:r>
              <a:rPr lang="zh-TW" altLang="en-US" sz="40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是你在</a:t>
            </a:r>
            <a:r>
              <a:rPr lang="zh-TW" altLang="en-US" sz="40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保護</a:t>
            </a:r>
            <a:endParaRPr lang="en-US" altLang="zh-TW" sz="40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0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萬人中唯獨</a:t>
            </a:r>
            <a:r>
              <a:rPr lang="en-US" altLang="zh-TW" sz="40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40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r>
              <a:rPr lang="zh-TW" altLang="en-US" sz="40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愛我認識</a:t>
            </a:r>
            <a:r>
              <a:rPr lang="zh-TW" altLang="en-US" sz="40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endParaRPr lang="en-US" altLang="zh-TW" sz="40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0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永遠</a:t>
            </a:r>
            <a:r>
              <a:rPr lang="zh-TW" altLang="en-US" sz="40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不變的</a:t>
            </a:r>
            <a:r>
              <a:rPr lang="zh-TW" altLang="en-US" sz="40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應許</a:t>
            </a:r>
            <a:endParaRPr lang="en-US" altLang="zh-TW" sz="40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0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這</a:t>
            </a:r>
            <a:r>
              <a:rPr lang="zh-TW" altLang="en-US" sz="40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一生都是</a:t>
            </a:r>
            <a:r>
              <a:rPr lang="zh-TW" altLang="en-US" sz="40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祝福</a:t>
            </a:r>
            <a:endParaRPr lang="zh-TW" altLang="en-US" sz="40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恩典之路</a:t>
            </a:r>
            <a:endParaRPr lang="zh-TW" altLang="en-US" sz="32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200151"/>
            <a:ext cx="9144000" cy="3394472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0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一步又一步</a:t>
            </a:r>
            <a:r>
              <a:rPr lang="en-US" altLang="zh-TW" sz="40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40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這是恩典之路</a:t>
            </a:r>
            <a:endParaRPr lang="en-US" altLang="zh-TW" sz="40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0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你愛</a:t>
            </a:r>
            <a:r>
              <a:rPr lang="en-US" altLang="zh-TW" sz="40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40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你手</a:t>
            </a:r>
            <a:r>
              <a:rPr lang="en-US" altLang="zh-TW" sz="40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40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將我緊緊抓住</a:t>
            </a:r>
            <a:endParaRPr lang="en-US" altLang="zh-TW" sz="40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0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一步又一步</a:t>
            </a:r>
            <a:r>
              <a:rPr lang="en-US" altLang="zh-TW" sz="40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40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這是盼望之路</a:t>
            </a:r>
            <a:endParaRPr lang="en-US" altLang="zh-TW" sz="40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0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你愛</a:t>
            </a:r>
            <a:r>
              <a:rPr lang="en-US" altLang="zh-TW" sz="40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40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你手</a:t>
            </a:r>
            <a:r>
              <a:rPr lang="en-US" altLang="zh-TW" sz="40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40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牽引我走這人生路</a:t>
            </a:r>
            <a:endParaRPr lang="zh-TW" altLang="en-US" sz="40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恩典之路</a:t>
            </a:r>
            <a:endParaRPr lang="zh-TW" altLang="en-US" sz="32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200151"/>
            <a:ext cx="9144000" cy="3394472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0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你是我的</a:t>
            </a:r>
            <a:r>
              <a:rPr lang="zh-TW" altLang="en-US" sz="40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en-US" altLang="zh-TW" sz="40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40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引</a:t>
            </a:r>
            <a:r>
              <a:rPr lang="zh-TW" altLang="en-US" sz="40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我走</a:t>
            </a:r>
            <a:r>
              <a:rPr lang="zh-TW" altLang="en-US" sz="40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正義路</a:t>
            </a:r>
            <a:endParaRPr lang="en-US" altLang="zh-TW" sz="40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0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高山</a:t>
            </a:r>
            <a:r>
              <a:rPr lang="zh-TW" altLang="en-US" sz="40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或</a:t>
            </a:r>
            <a:r>
              <a:rPr lang="zh-TW" altLang="en-US" sz="40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低谷</a:t>
            </a:r>
            <a:r>
              <a:rPr lang="en-US" altLang="zh-TW" sz="40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40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都</a:t>
            </a:r>
            <a:r>
              <a:rPr lang="zh-TW" altLang="en-US" sz="40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是你在</a:t>
            </a:r>
            <a:r>
              <a:rPr lang="zh-TW" altLang="en-US" sz="40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保護</a:t>
            </a:r>
            <a:endParaRPr lang="en-US" altLang="zh-TW" sz="40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0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萬人中唯獨</a:t>
            </a:r>
            <a:r>
              <a:rPr lang="en-US" altLang="zh-TW" sz="40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40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r>
              <a:rPr lang="zh-TW" altLang="en-US" sz="40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愛我認識</a:t>
            </a:r>
            <a:r>
              <a:rPr lang="zh-TW" altLang="en-US" sz="40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endParaRPr lang="en-US" altLang="zh-TW" sz="40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0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永遠</a:t>
            </a:r>
            <a:r>
              <a:rPr lang="zh-TW" altLang="en-US" sz="40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不變的</a:t>
            </a:r>
            <a:r>
              <a:rPr lang="zh-TW" altLang="en-US" sz="40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應許</a:t>
            </a:r>
            <a:endParaRPr lang="en-US" altLang="zh-TW" sz="40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0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這</a:t>
            </a:r>
            <a:r>
              <a:rPr lang="zh-TW" altLang="en-US" sz="40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一生都是</a:t>
            </a:r>
            <a:r>
              <a:rPr lang="zh-TW" altLang="en-US" sz="40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祝福</a:t>
            </a:r>
            <a:endParaRPr lang="zh-TW" altLang="en-US" sz="40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恩典之路</a:t>
            </a:r>
            <a:endParaRPr lang="zh-TW" altLang="en-US" sz="32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200151"/>
            <a:ext cx="9144000" cy="3394472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0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一步又一步</a:t>
            </a:r>
            <a:r>
              <a:rPr lang="en-US" altLang="zh-TW" sz="40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40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這是恩典之路</a:t>
            </a:r>
            <a:endParaRPr lang="en-US" altLang="zh-TW" sz="40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0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你愛</a:t>
            </a:r>
            <a:r>
              <a:rPr lang="en-US" altLang="zh-TW" sz="40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40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你手</a:t>
            </a:r>
            <a:r>
              <a:rPr lang="en-US" altLang="zh-TW" sz="40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40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將我緊緊抓住</a:t>
            </a:r>
            <a:endParaRPr lang="en-US" altLang="zh-TW" sz="40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0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一步又一步</a:t>
            </a:r>
            <a:r>
              <a:rPr lang="en-US" altLang="zh-TW" sz="40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40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這是盼望之路</a:t>
            </a:r>
            <a:endParaRPr lang="en-US" altLang="zh-TW" sz="40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0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你愛</a:t>
            </a:r>
            <a:r>
              <a:rPr lang="en-US" altLang="zh-TW" sz="40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40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你手</a:t>
            </a:r>
            <a:r>
              <a:rPr lang="en-US" altLang="zh-TW" sz="40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40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牽引我走這人生路</a:t>
            </a:r>
            <a:endParaRPr lang="zh-TW" altLang="en-US" sz="40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佈景主題11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208</Words>
  <Application>Microsoft Office PowerPoint</Application>
  <PresentationFormat>如螢幕大小 (16:9)</PresentationFormat>
  <Paragraphs>31</Paragraphs>
  <Slides>11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11</vt:i4>
      </vt:variant>
    </vt:vector>
  </HeadingPairs>
  <TitlesOfParts>
    <vt:vector size="13" baseType="lpstr">
      <vt:lpstr>Office 佈景主題</vt:lpstr>
      <vt:lpstr>佈景主題11</vt:lpstr>
      <vt:lpstr>投影片 1</vt:lpstr>
      <vt:lpstr>投影片 2</vt:lpstr>
      <vt:lpstr>投影片 3</vt:lpstr>
      <vt:lpstr>投影片 4</vt:lpstr>
      <vt:lpstr>投影片 5</vt:lpstr>
      <vt:lpstr>恩典之路</vt:lpstr>
      <vt:lpstr>恩典之路</vt:lpstr>
      <vt:lpstr>恩典之路</vt:lpstr>
      <vt:lpstr>恩典之路</vt:lpstr>
      <vt:lpstr>恩典之路</vt:lpstr>
      <vt:lpstr>恩典之路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DaTang</dc:creator>
  <cp:lastModifiedBy>DaTang</cp:lastModifiedBy>
  <cp:revision>7</cp:revision>
  <dcterms:created xsi:type="dcterms:W3CDTF">2019-11-26T12:33:38Z</dcterms:created>
  <dcterms:modified xsi:type="dcterms:W3CDTF">2019-11-26T13:59:23Z</dcterms:modified>
</cp:coreProperties>
</file>