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4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05979"/>
            <a:ext cx="1543032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61513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3686358"/>
            <a:ext cx="2476191" cy="1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4815334"/>
            <a:ext cx="9144000" cy="328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5357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8F5F08-8D8A-4CD5-BB11-CC28F1791CBD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主你是我高臺堅固磐石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我信靠你必不動搖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主你是避難所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我的盼望只在乎你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詩歌   我</a:t>
            </a: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4800" b="1" dirty="0" smtClean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是我患難中隨時的</a:t>
            </a:r>
            <a:r>
              <a:rPr lang="zh-TW" altLang="en-US" sz="4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山怎樣圍繞</a:t>
            </a:r>
            <a:r>
              <a:rPr lang="zh-TW" altLang="en-US" sz="4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耶路撒冷</a:t>
            </a:r>
            <a:endParaRPr lang="en-US" altLang="zh-TW" sz="4800" b="1" dirty="0" smtClean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必圍繞我到</a:t>
            </a:r>
            <a:r>
              <a:rPr lang="zh-TW" altLang="en-US" sz="48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zh-TW" altLang="en-US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主你是我高臺堅固磐石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我信靠你必不動搖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主你是我力量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主你是避難所</a:t>
            </a:r>
            <a:endParaRPr lang="en-US" altLang="zh-TW" sz="4800" b="1" dirty="0">
              <a:solidFill>
                <a:schemeClr val="tx2">
                  <a:lumMod val="90000"/>
                  <a:lumOff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我的盼望只在乎你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173</TotalTime>
  <Words>247</Words>
  <Application>Microsoft Office PowerPoint</Application>
  <PresentationFormat>如螢幕大小 (16:9)</PresentationFormat>
  <Paragraphs>47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龍騰四海</vt:lpstr>
      <vt:lpstr>流線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主你是我力量</vt:lpstr>
      <vt:lpstr>主你是我力量</vt:lpstr>
      <vt:lpstr>主你是我力量</vt:lpstr>
      <vt:lpstr>主你是我力量</vt:lpstr>
      <vt:lpstr>主你是我力量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禱告的大軍</dc:title>
  <dc:creator>User</dc:creator>
  <cp:lastModifiedBy>DaTang</cp:lastModifiedBy>
  <cp:revision>12</cp:revision>
  <dcterms:created xsi:type="dcterms:W3CDTF">2017-07-04T12:35:50Z</dcterms:created>
  <dcterms:modified xsi:type="dcterms:W3CDTF">2019-12-03T14:18:59Z</dcterms:modified>
</cp:coreProperties>
</file>