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63" r:id="rId17"/>
    <p:sldId id="272" r:id="rId18"/>
    <p:sldId id="264" r:id="rId19"/>
    <p:sldId id="273" r:id="rId20"/>
    <p:sldId id="265" r:id="rId21"/>
    <p:sldId id="274" r:id="rId22"/>
    <p:sldId id="275" r:id="rId23"/>
    <p:sldId id="276" r:id="rId24"/>
    <p:sldId id="277" r:id="rId25"/>
    <p:sldId id="278" r:id="rId26"/>
    <p:sldId id="295" r:id="rId27"/>
    <p:sldId id="293" r:id="rId28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40" d="100"/>
          <a:sy n="140" d="100"/>
        </p:scale>
        <p:origin x="-720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A9-CE5A-48A6-B3BE-EC410BA02A91}" type="datetimeFigureOut">
              <a:rPr lang="zh-TW" altLang="en-US" smtClean="0"/>
              <a:pPr/>
              <a:t>2019/12/19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19E2-2EEF-436F-A8F8-44E5F2EAEBD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A9-CE5A-48A6-B3BE-EC410BA02A91}" type="datetimeFigureOut">
              <a:rPr lang="zh-TW" altLang="en-US" smtClean="0"/>
              <a:pPr/>
              <a:t>2019/12/19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19E2-2EEF-436F-A8F8-44E5F2EAEBD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A9-CE5A-48A6-B3BE-EC410BA02A91}" type="datetimeFigureOut">
              <a:rPr lang="zh-TW" altLang="en-US" smtClean="0"/>
              <a:pPr/>
              <a:t>2019/12/19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19E2-2EEF-436F-A8F8-44E5F2EAEBD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A9-CE5A-48A6-B3BE-EC410BA02A91}" type="datetimeFigureOut">
              <a:rPr lang="zh-TW" altLang="en-US" smtClean="0"/>
              <a:pPr/>
              <a:t>2019/12/19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19E2-2EEF-436F-A8F8-44E5F2EAEBD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A9-CE5A-48A6-B3BE-EC410BA02A91}" type="datetimeFigureOut">
              <a:rPr lang="zh-TW" altLang="en-US" smtClean="0"/>
              <a:pPr/>
              <a:t>2019/12/19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19E2-2EEF-436F-A8F8-44E5F2EAEBD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A9-CE5A-48A6-B3BE-EC410BA02A91}" type="datetimeFigureOut">
              <a:rPr lang="zh-TW" altLang="en-US" smtClean="0"/>
              <a:pPr/>
              <a:t>2019/12/19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19E2-2EEF-436F-A8F8-44E5F2EAEBD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A9-CE5A-48A6-B3BE-EC410BA02A91}" type="datetimeFigureOut">
              <a:rPr lang="zh-TW" altLang="en-US" smtClean="0"/>
              <a:pPr/>
              <a:t>2019/12/19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19E2-2EEF-436F-A8F8-44E5F2EAEBD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A9-CE5A-48A6-B3BE-EC410BA02A91}" type="datetimeFigureOut">
              <a:rPr lang="zh-TW" altLang="en-US" smtClean="0"/>
              <a:pPr/>
              <a:t>2019/12/19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19E2-2EEF-436F-A8F8-44E5F2EAEBD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A9-CE5A-48A6-B3BE-EC410BA02A91}" type="datetimeFigureOut">
              <a:rPr lang="zh-TW" altLang="en-US" smtClean="0"/>
              <a:pPr/>
              <a:t>2019/12/19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19E2-2EEF-436F-A8F8-44E5F2EAEBD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A9-CE5A-48A6-B3BE-EC410BA02A91}" type="datetimeFigureOut">
              <a:rPr lang="zh-TW" altLang="en-US" smtClean="0"/>
              <a:pPr/>
              <a:t>2019/12/19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19E2-2EEF-436F-A8F8-44E5F2EAEBD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A9-CE5A-48A6-B3BE-EC410BA02A91}" type="datetimeFigureOut">
              <a:rPr lang="zh-TW" altLang="en-US" smtClean="0"/>
              <a:pPr/>
              <a:t>2019/12/19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19E2-2EEF-436F-A8F8-44E5F2EAEBD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D9FA9-CE5A-48A6-B3BE-EC410BA02A91}" type="datetimeFigureOut">
              <a:rPr lang="zh-TW" altLang="en-US" smtClean="0"/>
              <a:pPr/>
              <a:t>2019/12/19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819E2-2EEF-436F-A8F8-44E5F2EAEBD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微軟正黑體" pitchFamily="34" charset="-120"/>
                <a:ea typeface="微軟正黑體" pitchFamily="34" charset="-120"/>
              </a:rPr>
              <a:t>你的愛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你創造宇宙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萬物</a:t>
            </a:r>
            <a:endParaRPr lang="en-US" altLang="zh-TW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統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管一切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所有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但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你卻關心我的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需要</a:t>
            </a:r>
            <a:endParaRPr lang="en-US" altLang="zh-TW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瞭解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我的感受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微軟正黑體" pitchFamily="34" charset="-120"/>
                <a:ea typeface="微軟正黑體" pitchFamily="34" charset="-120"/>
              </a:rPr>
              <a:t>你的愛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5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你的愛如此溫柔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超乎我心所想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這樣大有能力的主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竟捧我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手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掌心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上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微軟正黑體" pitchFamily="34" charset="-120"/>
                <a:ea typeface="微軟正黑體" pitchFamily="34" charset="-120"/>
              </a:rPr>
              <a:t>你的愛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你的愛如此深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切</a:t>
            </a:r>
            <a:r>
              <a:rPr lang="en-US" altLang="zh-TW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知我無以報答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但願倒空我的生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命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微軟正黑體" pitchFamily="34" charset="-120"/>
                <a:ea typeface="微軟正黑體" pitchFamily="34" charset="-120"/>
              </a:rPr>
              <a:t>你的愛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學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習你謙卑的樣式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背起我自己的十字架</a:t>
            </a:r>
          </a:p>
        </p:txBody>
      </p:sp>
    </p:spTree>
    <p:extLst>
      <p:ext uri="{BB962C8B-B14F-4D97-AF65-F5344CB8AC3E}">
        <p14:creationId xmlns:p14="http://schemas.microsoft.com/office/powerpoint/2010/main" xmlns="" val="376714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微軟正黑體" pitchFamily="34" charset="-120"/>
                <a:ea typeface="微軟正黑體" pitchFamily="34" charset="-120"/>
              </a:rPr>
              <a:t>你的愛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5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你的愛如此溫柔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超乎我心所想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這樣大有能力的主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竟捧我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手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掌心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上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微軟正黑體" pitchFamily="34" charset="-120"/>
                <a:ea typeface="微軟正黑體" pitchFamily="34" charset="-120"/>
              </a:rPr>
              <a:t>你的愛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你的愛如此深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切</a:t>
            </a:r>
            <a:r>
              <a:rPr lang="en-US" altLang="zh-TW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知我無以報答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但願倒空我的生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命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微軟正黑體" pitchFamily="34" charset="-120"/>
                <a:ea typeface="微軟正黑體" pitchFamily="34" charset="-120"/>
              </a:rPr>
              <a:t>你的愛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學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習你謙卑的樣式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背起我自己的十字架</a:t>
            </a:r>
          </a:p>
        </p:txBody>
      </p:sp>
    </p:spTree>
    <p:extLst>
      <p:ext uri="{BB962C8B-B14F-4D97-AF65-F5344CB8AC3E}">
        <p14:creationId xmlns:p14="http://schemas.microsoft.com/office/powerpoint/2010/main" xmlns="" val="376714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我需要有你在我生命中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哦主 求你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保守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的心我的意念 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使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我能夠遵行你旨意 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我需要有你在我生命中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願將你話語深藏在我心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作路上的光 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成為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我腳前的燈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我需要有你在我生命中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哦主 求你堅固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我信心我的力量 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使我得以勇敢向前行 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我需要有你在我生命中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我知道有時我仍會軟弱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求你帶領我 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使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我不會再退縮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微軟正黑體" pitchFamily="34" charset="-120"/>
                <a:ea typeface="微軟正黑體" pitchFamily="34" charset="-120"/>
              </a:rPr>
              <a:t>你的愛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你手鋪陳天上雲彩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打造永恆國度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但這雙手卻甘心為我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忍受徹骨釘傷苦痛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我需要有你在我生命中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我需要有你在我生命中 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好讓我一生能學你的樣式 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使我能成為你所喜悅的兒女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使我的生命 能夠彰顯你榮耀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我需要有你在我生命中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哦主 求你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保守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的心我的意念 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使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我能夠遵行你旨意 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我需要有你在我生命中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願將你話語深藏在我心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作路上的光 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成為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我腳前的燈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我需要有你在我生命中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哦主 求你堅固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我信心我的力量 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使我得以勇敢向前行 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我需要有你在我生命中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我知道有時我仍會軟弱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求你帶領我 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使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我不會再退縮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我需要有你在我生命中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我需要有你在我生命中 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好讓我一生能學你的樣式 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使我能成為你所喜悅的兒女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使我的生命 能夠彰顯你榮耀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我需要有你在我生命中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我需要有你在我生命中 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好讓我一生能學你的樣式 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使我能成為你所喜悅的兒女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使我的生命 能夠彰顯你榮耀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我需要有你在我生命中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endParaRPr lang="zh-TW" altLang="en-US" sz="5400" b="1" dirty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使我的生命 能夠彰顯你榮耀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微軟正黑體" pitchFamily="34" charset="-120"/>
                <a:ea typeface="微軟正黑體" pitchFamily="34" charset="-120"/>
              </a:rPr>
              <a:t>你的愛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你公義審判萬民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聖潔光照全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地</a:t>
            </a:r>
            <a:endParaRPr lang="en-US" altLang="zh-TW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但你卻一再賜恩典</a:t>
            </a:r>
            <a:endParaRPr lang="en-US" altLang="zh-TW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一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再施憐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憫  給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我機會回轉向你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微軟正黑體" pitchFamily="34" charset="-120"/>
                <a:ea typeface="微軟正黑體" pitchFamily="34" charset="-120"/>
              </a:rPr>
              <a:t>你的愛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5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你的愛如此溫柔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超乎我心所想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這樣大有能力的主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竟捧我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手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掌心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上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微軟正黑體" pitchFamily="34" charset="-120"/>
                <a:ea typeface="微軟正黑體" pitchFamily="34" charset="-120"/>
              </a:rPr>
              <a:t>你的愛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你的愛如此深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切</a:t>
            </a:r>
            <a:r>
              <a:rPr lang="en-US" altLang="zh-TW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知我無以報答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但願倒空我的生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命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微軟正黑體" pitchFamily="34" charset="-120"/>
                <a:ea typeface="微軟正黑體" pitchFamily="34" charset="-120"/>
              </a:rPr>
              <a:t>你的愛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學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習你謙卑的樣式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背起我自己的十字架</a:t>
            </a:r>
          </a:p>
        </p:txBody>
      </p:sp>
    </p:spTree>
    <p:extLst>
      <p:ext uri="{BB962C8B-B14F-4D97-AF65-F5344CB8AC3E}">
        <p14:creationId xmlns:p14="http://schemas.microsoft.com/office/powerpoint/2010/main" xmlns="" val="376714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微軟正黑體" pitchFamily="34" charset="-120"/>
                <a:ea typeface="微軟正黑體" pitchFamily="34" charset="-120"/>
              </a:rPr>
              <a:t>你的愛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你創造宇宙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萬物</a:t>
            </a:r>
            <a:endParaRPr lang="en-US" altLang="zh-TW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統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管一切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所有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但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你卻關心我的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需要</a:t>
            </a:r>
            <a:endParaRPr lang="en-US" altLang="zh-TW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瞭解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我的感受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微軟正黑體" pitchFamily="34" charset="-120"/>
                <a:ea typeface="微軟正黑體" pitchFamily="34" charset="-120"/>
              </a:rPr>
              <a:t>你的愛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你手鋪陳天上雲彩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打造永恆國度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但這雙手卻甘心為我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忍受徹骨釘傷苦痛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微軟正黑體" pitchFamily="34" charset="-120"/>
                <a:ea typeface="微軟正黑體" pitchFamily="34" charset="-120"/>
              </a:rPr>
              <a:t>你的愛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你公義審判萬民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聖潔光照全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地</a:t>
            </a:r>
            <a:endParaRPr lang="en-US" altLang="zh-TW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但你卻一再賜恩典</a:t>
            </a:r>
            <a:endParaRPr lang="en-US" altLang="zh-TW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一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再施憐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憫  給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我機會回轉向你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49</TotalTime>
  <Words>669</Words>
  <Application>Microsoft Office PowerPoint</Application>
  <PresentationFormat>如螢幕大小 (16:9)</PresentationFormat>
  <Paragraphs>116</Paragraphs>
  <Slides>27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28" baseType="lpstr">
      <vt:lpstr>Church Theme</vt:lpstr>
      <vt:lpstr>你的愛</vt:lpstr>
      <vt:lpstr>你的愛</vt:lpstr>
      <vt:lpstr>你的愛</vt:lpstr>
      <vt:lpstr>你的愛</vt:lpstr>
      <vt:lpstr>你的愛</vt:lpstr>
      <vt:lpstr>你的愛</vt:lpstr>
      <vt:lpstr>你的愛</vt:lpstr>
      <vt:lpstr>你的愛</vt:lpstr>
      <vt:lpstr>你的愛</vt:lpstr>
      <vt:lpstr>你的愛</vt:lpstr>
      <vt:lpstr>你的愛</vt:lpstr>
      <vt:lpstr>你的愛</vt:lpstr>
      <vt:lpstr>你的愛</vt:lpstr>
      <vt:lpstr>你的愛</vt:lpstr>
      <vt:lpstr>你的愛</vt:lpstr>
      <vt:lpstr>我需要有你在我生命中</vt:lpstr>
      <vt:lpstr>我需要有你在我生命中</vt:lpstr>
      <vt:lpstr>我需要有你在我生命中</vt:lpstr>
      <vt:lpstr>我需要有你在我生命中</vt:lpstr>
      <vt:lpstr>我需要有你在我生命中</vt:lpstr>
      <vt:lpstr>我需要有你在我生命中</vt:lpstr>
      <vt:lpstr>我需要有你在我生命中</vt:lpstr>
      <vt:lpstr>我需要有你在我生命中</vt:lpstr>
      <vt:lpstr>我需要有你在我生命中</vt:lpstr>
      <vt:lpstr>我需要有你在我生命中</vt:lpstr>
      <vt:lpstr>我需要有你在我生命中</vt:lpstr>
      <vt:lpstr>我需要有你在我生命中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你的愛</dc:title>
  <dc:creator>大唐</dc:creator>
  <cp:lastModifiedBy>DaTang</cp:lastModifiedBy>
  <cp:revision>10</cp:revision>
  <dcterms:created xsi:type="dcterms:W3CDTF">2018-07-17T12:30:01Z</dcterms:created>
  <dcterms:modified xsi:type="dcterms:W3CDTF">2019-12-19T12:24:10Z</dcterms:modified>
</cp:coreProperties>
</file>