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59" r:id="rId9"/>
    <p:sldId id="268" r:id="rId10"/>
    <p:sldId id="269" r:id="rId11"/>
    <p:sldId id="260" r:id="rId12"/>
    <p:sldId id="261" r:id="rId13"/>
    <p:sldId id="262" r:id="rId14"/>
    <p:sldId id="263" r:id="rId15"/>
    <p:sldId id="270" r:id="rId16"/>
    <p:sldId id="271" r:id="rId17"/>
    <p:sldId id="272" r:id="rId18"/>
    <p:sldId id="273" r:id="rId19"/>
    <p:sldId id="276" r:id="rId20"/>
    <p:sldId id="277" r:id="rId21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-72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2019/12/26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2019/12/26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2019/12/26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2019/12/26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2019/12/26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2019/12/26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2019/12/26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2019/12/26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2019/12/26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2019/12/26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2019/12/26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5D620-2247-4098-B18A-D1A601B2D052}" type="datetimeFigureOut">
              <a:rPr lang="zh-TW" altLang="en-US" smtClean="0"/>
              <a:pPr/>
              <a:t>2019/12/26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smtClean="0">
                <a:latin typeface="微軟正黑體" pitchFamily="34" charset="-120"/>
                <a:ea typeface="微軟正黑體" pitchFamily="34" charset="-120"/>
              </a:rPr>
              <a:t>獻給我天上的主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在我心中有千百萬心聲</a:t>
            </a:r>
            <a:endParaRPr lang="en-US" altLang="zh-TW" sz="5400" b="1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來呈獻給我天上的主</a:t>
            </a:r>
            <a:endParaRPr lang="en-US" altLang="zh-TW" sz="5400" b="1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願讚美崇揚都一一歸給你</a:t>
            </a:r>
            <a:endParaRPr lang="en-US" altLang="zh-TW" sz="5400" b="1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主你是偉大完美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與祢一起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</a:rPr>
              <a:t>求能一世尊崇主祢</a:t>
            </a:r>
            <a:br>
              <a:rPr lang="zh-TW" altLang="en-US" sz="4800" b="1" dirty="0" smtClean="0">
                <a:solidFill>
                  <a:srgbClr val="002060"/>
                </a:solidFill>
              </a:rPr>
            </a:br>
            <a:r>
              <a:rPr lang="zh-TW" altLang="en-US" sz="4800" b="1" dirty="0" smtClean="0">
                <a:solidFill>
                  <a:srgbClr val="002060"/>
                </a:solidFill>
              </a:rPr>
              <a:t>完全所有奉獻    討主的歡喜</a:t>
            </a:r>
            <a:br>
              <a:rPr lang="zh-TW" altLang="en-US" sz="4800" b="1" dirty="0" smtClean="0">
                <a:solidFill>
                  <a:srgbClr val="002060"/>
                </a:solidFill>
              </a:rPr>
            </a:br>
            <a:r>
              <a:rPr lang="zh-TW" altLang="en-US" sz="4800" b="1" dirty="0" smtClean="0">
                <a:solidFill>
                  <a:srgbClr val="002060"/>
                </a:solidFill>
              </a:rPr>
              <a:t>我的福氣    我心想祢</a:t>
            </a:r>
            <a:br>
              <a:rPr lang="zh-TW" altLang="en-US" sz="4800" b="1" dirty="0" smtClean="0">
                <a:solidFill>
                  <a:srgbClr val="002060"/>
                </a:solidFill>
              </a:rPr>
            </a:br>
            <a:r>
              <a:rPr lang="zh-TW" altLang="en-US" sz="4800" b="1" dirty="0" smtClean="0">
                <a:solidFill>
                  <a:srgbClr val="002060"/>
                </a:solidFill>
              </a:rPr>
              <a:t>一切全為愛著祢</a:t>
            </a:r>
            <a:endParaRPr lang="zh-TW" altLang="en-US" sz="4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與祢一起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58204" cy="3782633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</a:rPr>
              <a:t>謝謝我恩主  就算多艱苦 </a:t>
            </a:r>
            <a:br>
              <a:rPr lang="zh-TW" altLang="en-US" sz="5400" b="1" dirty="0" smtClean="0">
                <a:solidFill>
                  <a:srgbClr val="002060"/>
                </a:solidFill>
              </a:rPr>
            </a:br>
            <a:r>
              <a:rPr lang="zh-TW" altLang="en-US" sz="5400" b="1" dirty="0" smtClean="0">
                <a:solidFill>
                  <a:srgbClr val="002060"/>
                </a:solidFill>
              </a:rPr>
              <a:t>感激祢在保守看顧</a:t>
            </a:r>
            <a:br>
              <a:rPr lang="zh-TW" altLang="en-US" sz="5400" b="1" dirty="0" smtClean="0">
                <a:solidFill>
                  <a:srgbClr val="002060"/>
                </a:solidFill>
              </a:rPr>
            </a:br>
            <a:r>
              <a:rPr lang="zh-TW" altLang="en-US" sz="5400" b="1" dirty="0" smtClean="0">
                <a:solidFill>
                  <a:srgbClr val="002060"/>
                </a:solidFill>
              </a:rPr>
              <a:t>我得享安息   </a:t>
            </a:r>
            <a:endParaRPr lang="en-US" altLang="zh-TW" sz="5400" b="1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</a:rPr>
              <a:t>祢撫慰我心傷處</a:t>
            </a:r>
            <a:endParaRPr lang="en-US" altLang="zh-TW" sz="5400" b="1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</a:rPr>
              <a:t>可倚靠祢   未懼洪濤風雨</a:t>
            </a:r>
            <a:endParaRPr lang="zh-TW" altLang="en-US" sz="5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與祢一起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58204" cy="3729054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</a:rPr>
              <a:t>謝謝祢的愛  是祢的光采</a:t>
            </a:r>
            <a:br>
              <a:rPr lang="zh-TW" altLang="en-US" sz="5400" b="1" dirty="0" smtClean="0">
                <a:solidFill>
                  <a:srgbClr val="002060"/>
                </a:solidFill>
              </a:rPr>
            </a:br>
            <a:r>
              <a:rPr lang="zh-TW" altLang="en-US" sz="5400" b="1" dirty="0" smtClean="0">
                <a:solidFill>
                  <a:srgbClr val="002060"/>
                </a:solidFill>
              </a:rPr>
              <a:t>可使我現舉起頭來</a:t>
            </a:r>
            <a:br>
              <a:rPr lang="zh-TW" altLang="en-US" sz="5400" b="1" dirty="0" smtClean="0">
                <a:solidFill>
                  <a:srgbClr val="002060"/>
                </a:solidFill>
              </a:rPr>
            </a:br>
            <a:r>
              <a:rPr lang="zh-TW" altLang="en-US" sz="5400" b="1" dirty="0" smtClean="0">
                <a:solidFill>
                  <a:srgbClr val="002060"/>
                </a:solidFill>
              </a:rPr>
              <a:t>祢光照我每天   </a:t>
            </a:r>
            <a:endParaRPr lang="en-US" altLang="zh-TW" sz="5400" b="1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</a:rPr>
              <a:t>能指引我方向</a:t>
            </a:r>
            <a:br>
              <a:rPr lang="zh-TW" altLang="en-US" sz="5400" b="1" dirty="0" smtClean="0">
                <a:solidFill>
                  <a:srgbClr val="002060"/>
                </a:solidFill>
              </a:rPr>
            </a:br>
            <a:r>
              <a:rPr lang="zh-TW" altLang="en-US" sz="5400" b="1" dirty="0" smtClean="0">
                <a:solidFill>
                  <a:srgbClr val="002060"/>
                </a:solidFill>
              </a:rPr>
              <a:t>一生也願意   為主擺上</a:t>
            </a:r>
            <a:endParaRPr lang="zh-TW" altLang="en-US" sz="5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與祢一起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58204" cy="372905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</a:rPr>
              <a:t>求能一世稱頌祢</a:t>
            </a:r>
            <a:br>
              <a:rPr lang="zh-TW" altLang="en-US" sz="4800" b="1" dirty="0" smtClean="0">
                <a:solidFill>
                  <a:srgbClr val="002060"/>
                </a:solidFill>
              </a:rPr>
            </a:br>
            <a:r>
              <a:rPr lang="zh-TW" altLang="en-US" sz="4800" b="1" dirty="0" smtClean="0">
                <a:solidFill>
                  <a:srgbClr val="002060"/>
                </a:solidFill>
              </a:rPr>
              <a:t>誰人可替代祢   怎麼可相比</a:t>
            </a:r>
            <a:br>
              <a:rPr lang="zh-TW" altLang="en-US" sz="4800" b="1" dirty="0" smtClean="0">
                <a:solidFill>
                  <a:srgbClr val="002060"/>
                </a:solidFill>
              </a:rPr>
            </a:br>
            <a:r>
              <a:rPr lang="zh-TW" altLang="en-US" sz="4800" b="1" dirty="0" smtClean="0">
                <a:solidFill>
                  <a:srgbClr val="002060"/>
                </a:solidFill>
              </a:rPr>
              <a:t>我單單想與祢一起   </a:t>
            </a:r>
            <a:endParaRPr lang="en-US" altLang="zh-TW" sz="4800" b="1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</a:rPr>
              <a:t>救主多麼美</a:t>
            </a:r>
            <a:br>
              <a:rPr lang="zh-TW" altLang="en-US" sz="4800" b="1" dirty="0" smtClean="0">
                <a:solidFill>
                  <a:srgbClr val="002060"/>
                </a:solidFill>
              </a:rPr>
            </a:br>
            <a:r>
              <a:rPr lang="zh-TW" altLang="en-US" sz="4800" b="1" dirty="0" smtClean="0">
                <a:solidFill>
                  <a:srgbClr val="002060"/>
                </a:solidFill>
              </a:rPr>
              <a:t>沒有別個能隔絕我跟祢</a:t>
            </a:r>
            <a:endParaRPr lang="zh-TW" altLang="en-US" sz="4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與祢一起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</a:rPr>
              <a:t>求能一世尊崇主祢</a:t>
            </a:r>
            <a:br>
              <a:rPr lang="zh-TW" altLang="en-US" sz="4800" b="1" dirty="0" smtClean="0">
                <a:solidFill>
                  <a:srgbClr val="002060"/>
                </a:solidFill>
              </a:rPr>
            </a:br>
            <a:r>
              <a:rPr lang="zh-TW" altLang="en-US" sz="4800" b="1" dirty="0" smtClean="0">
                <a:solidFill>
                  <a:srgbClr val="002060"/>
                </a:solidFill>
              </a:rPr>
              <a:t>完全所有奉獻    討主的歡喜</a:t>
            </a:r>
            <a:br>
              <a:rPr lang="zh-TW" altLang="en-US" sz="4800" b="1" dirty="0" smtClean="0">
                <a:solidFill>
                  <a:srgbClr val="002060"/>
                </a:solidFill>
              </a:rPr>
            </a:br>
            <a:r>
              <a:rPr lang="zh-TW" altLang="en-US" sz="4800" b="1" dirty="0" smtClean="0">
                <a:solidFill>
                  <a:srgbClr val="002060"/>
                </a:solidFill>
              </a:rPr>
              <a:t>我的福氣    我心想祢</a:t>
            </a:r>
            <a:br>
              <a:rPr lang="zh-TW" altLang="en-US" sz="4800" b="1" dirty="0" smtClean="0">
                <a:solidFill>
                  <a:srgbClr val="002060"/>
                </a:solidFill>
              </a:rPr>
            </a:br>
            <a:r>
              <a:rPr lang="zh-TW" altLang="en-US" sz="4800" b="1" dirty="0" smtClean="0">
                <a:solidFill>
                  <a:srgbClr val="002060"/>
                </a:solidFill>
              </a:rPr>
              <a:t>一切全為愛著祢</a:t>
            </a:r>
            <a:endParaRPr lang="zh-TW" altLang="en-US" sz="4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與祢一起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58204" cy="3729054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</a:rPr>
              <a:t>謝謝祢的愛  是祢的光采</a:t>
            </a:r>
            <a:br>
              <a:rPr lang="zh-TW" altLang="en-US" sz="5400" b="1" dirty="0" smtClean="0">
                <a:solidFill>
                  <a:srgbClr val="002060"/>
                </a:solidFill>
              </a:rPr>
            </a:br>
            <a:r>
              <a:rPr lang="zh-TW" altLang="en-US" sz="5400" b="1" dirty="0" smtClean="0">
                <a:solidFill>
                  <a:srgbClr val="002060"/>
                </a:solidFill>
              </a:rPr>
              <a:t>可使我現舉起頭來</a:t>
            </a:r>
            <a:br>
              <a:rPr lang="zh-TW" altLang="en-US" sz="5400" b="1" dirty="0" smtClean="0">
                <a:solidFill>
                  <a:srgbClr val="002060"/>
                </a:solidFill>
              </a:rPr>
            </a:br>
            <a:r>
              <a:rPr lang="zh-TW" altLang="en-US" sz="5400" b="1" dirty="0" smtClean="0">
                <a:solidFill>
                  <a:srgbClr val="002060"/>
                </a:solidFill>
              </a:rPr>
              <a:t>祢光照我每天   </a:t>
            </a:r>
            <a:endParaRPr lang="en-US" altLang="zh-TW" sz="5400" b="1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</a:rPr>
              <a:t>能指引我方向</a:t>
            </a:r>
            <a:br>
              <a:rPr lang="zh-TW" altLang="en-US" sz="5400" b="1" dirty="0" smtClean="0">
                <a:solidFill>
                  <a:srgbClr val="002060"/>
                </a:solidFill>
              </a:rPr>
            </a:br>
            <a:r>
              <a:rPr lang="zh-TW" altLang="en-US" sz="5400" b="1" dirty="0" smtClean="0">
                <a:solidFill>
                  <a:srgbClr val="002060"/>
                </a:solidFill>
              </a:rPr>
              <a:t>一生也願意   為主擺上</a:t>
            </a:r>
            <a:endParaRPr lang="zh-TW" altLang="en-US" sz="5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與祢一起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58204" cy="372905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</a:rPr>
              <a:t>求能一世稱頌祢</a:t>
            </a:r>
            <a:br>
              <a:rPr lang="zh-TW" altLang="en-US" sz="4800" b="1" dirty="0" smtClean="0">
                <a:solidFill>
                  <a:srgbClr val="002060"/>
                </a:solidFill>
              </a:rPr>
            </a:br>
            <a:r>
              <a:rPr lang="zh-TW" altLang="en-US" sz="4800" b="1" dirty="0" smtClean="0">
                <a:solidFill>
                  <a:srgbClr val="002060"/>
                </a:solidFill>
              </a:rPr>
              <a:t>誰人可替代祢   怎麼可相比</a:t>
            </a:r>
            <a:br>
              <a:rPr lang="zh-TW" altLang="en-US" sz="4800" b="1" dirty="0" smtClean="0">
                <a:solidFill>
                  <a:srgbClr val="002060"/>
                </a:solidFill>
              </a:rPr>
            </a:br>
            <a:r>
              <a:rPr lang="zh-TW" altLang="en-US" sz="4800" b="1" dirty="0" smtClean="0">
                <a:solidFill>
                  <a:srgbClr val="002060"/>
                </a:solidFill>
              </a:rPr>
              <a:t>我單單想與祢一起   </a:t>
            </a:r>
            <a:endParaRPr lang="en-US" altLang="zh-TW" sz="4800" b="1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</a:rPr>
              <a:t>救主多麼美</a:t>
            </a:r>
            <a:br>
              <a:rPr lang="zh-TW" altLang="en-US" sz="4800" b="1" dirty="0" smtClean="0">
                <a:solidFill>
                  <a:srgbClr val="002060"/>
                </a:solidFill>
              </a:rPr>
            </a:br>
            <a:r>
              <a:rPr lang="zh-TW" altLang="en-US" sz="4800" b="1" dirty="0" smtClean="0">
                <a:solidFill>
                  <a:srgbClr val="002060"/>
                </a:solidFill>
              </a:rPr>
              <a:t>沒有別個能隔絕我跟祢</a:t>
            </a:r>
            <a:endParaRPr lang="zh-TW" altLang="en-US" sz="4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與祢一起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</a:rPr>
              <a:t>求能一世尊崇主祢</a:t>
            </a:r>
            <a:br>
              <a:rPr lang="zh-TW" altLang="en-US" sz="4800" b="1" dirty="0" smtClean="0">
                <a:solidFill>
                  <a:srgbClr val="002060"/>
                </a:solidFill>
              </a:rPr>
            </a:br>
            <a:r>
              <a:rPr lang="zh-TW" altLang="en-US" sz="4800" b="1" dirty="0" smtClean="0">
                <a:solidFill>
                  <a:srgbClr val="002060"/>
                </a:solidFill>
              </a:rPr>
              <a:t>完全所有奉獻    討主的歡喜</a:t>
            </a:r>
            <a:br>
              <a:rPr lang="zh-TW" altLang="en-US" sz="4800" b="1" dirty="0" smtClean="0">
                <a:solidFill>
                  <a:srgbClr val="002060"/>
                </a:solidFill>
              </a:rPr>
            </a:br>
            <a:r>
              <a:rPr lang="zh-TW" altLang="en-US" sz="4800" b="1" dirty="0" smtClean="0">
                <a:solidFill>
                  <a:srgbClr val="002060"/>
                </a:solidFill>
              </a:rPr>
              <a:t>我的福氣    我心想祢</a:t>
            </a:r>
            <a:br>
              <a:rPr lang="zh-TW" altLang="en-US" sz="4800" b="1" dirty="0" smtClean="0">
                <a:solidFill>
                  <a:srgbClr val="002060"/>
                </a:solidFill>
              </a:rPr>
            </a:br>
            <a:r>
              <a:rPr lang="zh-TW" altLang="en-US" sz="4800" b="1" dirty="0" smtClean="0">
                <a:solidFill>
                  <a:srgbClr val="002060"/>
                </a:solidFill>
              </a:rPr>
              <a:t>一切全為愛著祢</a:t>
            </a:r>
            <a:endParaRPr lang="zh-TW" altLang="en-US" sz="4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與祢一起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58204" cy="372905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</a:rPr>
              <a:t>求能一世稱頌祢</a:t>
            </a:r>
            <a:br>
              <a:rPr lang="zh-TW" altLang="en-US" sz="4800" b="1" dirty="0" smtClean="0">
                <a:solidFill>
                  <a:srgbClr val="002060"/>
                </a:solidFill>
              </a:rPr>
            </a:br>
            <a:r>
              <a:rPr lang="zh-TW" altLang="en-US" sz="4800" b="1" dirty="0" smtClean="0">
                <a:solidFill>
                  <a:srgbClr val="002060"/>
                </a:solidFill>
              </a:rPr>
              <a:t>誰人可替代祢   怎麼可相比</a:t>
            </a:r>
            <a:br>
              <a:rPr lang="zh-TW" altLang="en-US" sz="4800" b="1" dirty="0" smtClean="0">
                <a:solidFill>
                  <a:srgbClr val="002060"/>
                </a:solidFill>
              </a:rPr>
            </a:br>
            <a:r>
              <a:rPr lang="zh-TW" altLang="en-US" sz="4800" b="1" dirty="0" smtClean="0">
                <a:solidFill>
                  <a:srgbClr val="002060"/>
                </a:solidFill>
              </a:rPr>
              <a:t>我單單想與祢一起   </a:t>
            </a:r>
            <a:endParaRPr lang="en-US" altLang="zh-TW" sz="4800" b="1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</a:rPr>
              <a:t>救主多麼美</a:t>
            </a:r>
            <a:br>
              <a:rPr lang="zh-TW" altLang="en-US" sz="4800" b="1" dirty="0" smtClean="0">
                <a:solidFill>
                  <a:srgbClr val="002060"/>
                </a:solidFill>
              </a:rPr>
            </a:br>
            <a:r>
              <a:rPr lang="zh-TW" altLang="en-US" sz="4800" b="1" dirty="0" smtClean="0">
                <a:solidFill>
                  <a:srgbClr val="002060"/>
                </a:solidFill>
              </a:rPr>
              <a:t>沒有別個能隔絕我跟祢</a:t>
            </a:r>
            <a:endParaRPr lang="zh-TW" altLang="en-US" sz="4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與祢一起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</a:rPr>
              <a:t>求能一世尊崇主祢</a:t>
            </a:r>
            <a:br>
              <a:rPr lang="zh-TW" altLang="en-US" sz="4800" b="1" dirty="0" smtClean="0">
                <a:solidFill>
                  <a:srgbClr val="002060"/>
                </a:solidFill>
              </a:rPr>
            </a:br>
            <a:r>
              <a:rPr lang="zh-TW" altLang="en-US" sz="4800" b="1" dirty="0" smtClean="0">
                <a:solidFill>
                  <a:srgbClr val="002060"/>
                </a:solidFill>
              </a:rPr>
              <a:t>完全所有奉獻    討主的歡喜</a:t>
            </a:r>
            <a:br>
              <a:rPr lang="zh-TW" altLang="en-US" sz="4800" b="1" dirty="0" smtClean="0">
                <a:solidFill>
                  <a:srgbClr val="002060"/>
                </a:solidFill>
              </a:rPr>
            </a:br>
            <a:r>
              <a:rPr lang="zh-TW" altLang="en-US" sz="4800" b="1" dirty="0" smtClean="0">
                <a:solidFill>
                  <a:srgbClr val="002060"/>
                </a:solidFill>
              </a:rPr>
              <a:t>我的福氣    我心想祢</a:t>
            </a:r>
            <a:br>
              <a:rPr lang="zh-TW" altLang="en-US" sz="4800" b="1" dirty="0" smtClean="0">
                <a:solidFill>
                  <a:srgbClr val="002060"/>
                </a:solidFill>
              </a:rPr>
            </a:br>
            <a:r>
              <a:rPr lang="zh-TW" altLang="en-US" sz="4800" b="1" dirty="0" smtClean="0">
                <a:solidFill>
                  <a:srgbClr val="002060"/>
                </a:solidFill>
              </a:rPr>
              <a:t>一切全為愛著祢</a:t>
            </a:r>
            <a:endParaRPr lang="zh-TW" altLang="en-US" sz="4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在我心中有數不盡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感恩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呈獻給我天上恩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見證傳揚主恩典多麼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感激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你常顧念扶持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與祢一起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60916"/>
            <a:ext cx="8186766" cy="293370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</a:rPr>
              <a:t>我的福氣    我心想祢</a:t>
            </a:r>
            <a:br>
              <a:rPr lang="zh-TW" altLang="en-US" sz="5400" b="1" dirty="0" smtClean="0">
                <a:solidFill>
                  <a:srgbClr val="002060"/>
                </a:solidFill>
              </a:rPr>
            </a:br>
            <a:r>
              <a:rPr lang="zh-TW" altLang="en-US" sz="5400" b="1" dirty="0" smtClean="0">
                <a:solidFill>
                  <a:srgbClr val="002060"/>
                </a:solidFill>
              </a:rPr>
              <a:t>一切全為愛著祢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齊真心呈獻讚美給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盡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我心意頌唱每篇的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詩句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齊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舉手呈獻敬拜永遠歸給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你我獻上頌讚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在我心中有千百萬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心聲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呈獻給我天上的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讚美崇揚都一一歸給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你是偉大完美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在我心中有數不盡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感恩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呈獻給我天上恩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見證傳揚主恩典多麼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感激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你常顧念扶持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齊真心呈獻讚美給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盡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我心意頌唱每篇的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詩句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齊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舉手呈獻敬拜永遠歸給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你我獻上頌讚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齊真心呈獻讚美給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盡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我心意頌唱每篇的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詩句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齊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舉手呈獻敬拜永遠歸給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你我獻上頌讚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你我獻作活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祭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我永化作活祭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與祢一起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58204" cy="372905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</a:rPr>
              <a:t>求能一世稱頌祢</a:t>
            </a:r>
            <a:br>
              <a:rPr lang="zh-TW" altLang="en-US" sz="4800" b="1" dirty="0" smtClean="0">
                <a:solidFill>
                  <a:srgbClr val="002060"/>
                </a:solidFill>
              </a:rPr>
            </a:br>
            <a:r>
              <a:rPr lang="zh-TW" altLang="en-US" sz="4800" b="1" dirty="0" smtClean="0">
                <a:solidFill>
                  <a:srgbClr val="002060"/>
                </a:solidFill>
              </a:rPr>
              <a:t>誰人可替代祢   怎麼可相比</a:t>
            </a:r>
            <a:br>
              <a:rPr lang="zh-TW" altLang="en-US" sz="4800" b="1" dirty="0" smtClean="0">
                <a:solidFill>
                  <a:srgbClr val="002060"/>
                </a:solidFill>
              </a:rPr>
            </a:br>
            <a:r>
              <a:rPr lang="zh-TW" altLang="en-US" sz="4800" b="1" dirty="0" smtClean="0">
                <a:solidFill>
                  <a:srgbClr val="002060"/>
                </a:solidFill>
              </a:rPr>
              <a:t>我單單想與祢一起   </a:t>
            </a:r>
            <a:endParaRPr lang="en-US" altLang="zh-TW" sz="4800" b="1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</a:rPr>
              <a:t>救主多麼美</a:t>
            </a:r>
            <a:br>
              <a:rPr lang="zh-TW" altLang="en-US" sz="4800" b="1" dirty="0" smtClean="0">
                <a:solidFill>
                  <a:srgbClr val="002060"/>
                </a:solidFill>
              </a:rPr>
            </a:br>
            <a:r>
              <a:rPr lang="zh-TW" altLang="en-US" sz="4800" b="1" dirty="0" smtClean="0">
                <a:solidFill>
                  <a:srgbClr val="002060"/>
                </a:solidFill>
              </a:rPr>
              <a:t>沒有別個能隔絕我跟祢</a:t>
            </a:r>
            <a:endParaRPr lang="zh-TW" altLang="en-US" sz="4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67</TotalTime>
  <Words>340</Words>
  <Application>Microsoft Office PowerPoint</Application>
  <PresentationFormat>如螢幕大小 (16:9)</PresentationFormat>
  <Paragraphs>70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佈景主題1</vt:lpstr>
      <vt:lpstr>獻給我天上的主</vt:lpstr>
      <vt:lpstr>獻給我天上的主</vt:lpstr>
      <vt:lpstr>獻給我天上的主</vt:lpstr>
      <vt:lpstr>獻給我天上的主</vt:lpstr>
      <vt:lpstr>獻給我天上的主</vt:lpstr>
      <vt:lpstr>獻給我天上的主</vt:lpstr>
      <vt:lpstr>獻給我天上的主</vt:lpstr>
      <vt:lpstr>獻給我天上的主</vt:lpstr>
      <vt:lpstr>與祢一起</vt:lpstr>
      <vt:lpstr>與祢一起</vt:lpstr>
      <vt:lpstr>與祢一起</vt:lpstr>
      <vt:lpstr>與祢一起</vt:lpstr>
      <vt:lpstr>與祢一起</vt:lpstr>
      <vt:lpstr>與祢一起</vt:lpstr>
      <vt:lpstr>與祢一起</vt:lpstr>
      <vt:lpstr>與祢一起</vt:lpstr>
      <vt:lpstr>與祢一起</vt:lpstr>
      <vt:lpstr>與祢一起</vt:lpstr>
      <vt:lpstr>與祢一起</vt:lpstr>
      <vt:lpstr>與祢一起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獻給我天上的主</dc:title>
  <dc:creator>User</dc:creator>
  <cp:lastModifiedBy>DaTang</cp:lastModifiedBy>
  <cp:revision>9</cp:revision>
  <dcterms:created xsi:type="dcterms:W3CDTF">2017-06-11T00:37:08Z</dcterms:created>
  <dcterms:modified xsi:type="dcterms:W3CDTF">2019-12-26T12:31:09Z</dcterms:modified>
</cp:coreProperties>
</file>