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8" r:id="rId23"/>
    <p:sldId id="269" r:id="rId24"/>
    <p:sldId id="272" r:id="rId25"/>
    <p:sldId id="273" r:id="rId26"/>
    <p:sldId id="274" r:id="rId27"/>
    <p:sldId id="275" r:id="rId28"/>
    <p:sldId id="276" r:id="rId29"/>
    <p:sldId id="287" r:id="rId30"/>
    <p:sldId id="288" r:id="rId31"/>
    <p:sldId id="289" r:id="rId32"/>
    <p:sldId id="290" r:id="rId33"/>
    <p:sldId id="291" r:id="rId34"/>
    <p:sldId id="293" r:id="rId35"/>
    <p:sldId id="292" r:id="rId3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173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98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647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91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299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235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96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641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23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56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5A9A-FF88-49EC-8ED3-A97DED7D81DF}" type="datetimeFigureOut">
              <a:rPr lang="vi-VN" smtClean="0"/>
              <a:t>01/03/2022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2E44-0725-45B2-8AB6-A043C17EF4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119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向祢禱告</a:t>
            </a:r>
          </a:p>
        </p:txBody>
      </p:sp>
    </p:spTree>
    <p:extLst>
      <p:ext uri="{BB962C8B-B14F-4D97-AF65-F5344CB8AC3E}">
        <p14:creationId xmlns:p14="http://schemas.microsoft.com/office/powerpoint/2010/main" val="227769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1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一心倚靠祢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遵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行祢旨意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93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219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是我磐石與拯救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我高臺與詩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體恤我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保守我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6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29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是我能力與保障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我盾牌與幫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助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應許我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在掌舵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73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我向祢禱告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縱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使我軟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弱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雖失信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仍然可信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43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面對的山嶺那麼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徑艱難如沒去路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01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但信靠祢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定會開路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088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向世界宣告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是我盼望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心相信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勝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450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6229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159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一心倚靠祢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遵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行祢旨意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187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我看著眾山嶺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吩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咐它們挪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祢並沒有難成的事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Bridge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776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祢教導我禱告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要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帶著信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心宣告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相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信祢定會聽到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Bridge 1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73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向世界宣告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是我盼望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我心相信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祢終會得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勝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21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32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一心倚靠祢 </a:t>
            </a:r>
            <a:r>
              <a:rPr lang="zh-CN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神蹟必可看見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2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473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讓祢的手替我爭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祢的名成就美事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Coda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32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只想看見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只想看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旨意彰顯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Coda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7470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祂以性命來使我完全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來使我兩眼重見光線</a:t>
            </a:r>
          </a:p>
        </p:txBody>
      </p:sp>
    </p:spTree>
    <p:extLst>
      <p:ext uri="{BB962C8B-B14F-4D97-AF65-F5344CB8AC3E}">
        <p14:creationId xmlns:p14="http://schemas.microsoft.com/office/powerpoint/2010/main" val="28191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是我磐石與拯救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我高臺與詩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體恤我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保守我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296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這天同聚於主聖殿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來數算我主恩典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祂賜盼望重生的泉源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還給我勇氣面對挑戰</a:t>
            </a:r>
          </a:p>
        </p:txBody>
      </p:sp>
    </p:spTree>
    <p:extLst>
      <p:ext uri="{BB962C8B-B14F-4D97-AF65-F5344CB8AC3E}">
        <p14:creationId xmlns:p14="http://schemas.microsoft.com/office/powerpoint/2010/main" val="1157551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  無甚麼可取替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唯求將心全然給主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來彰顯主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愛多珍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傾心傾意愛別人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才覺生命沒有枉費</a:t>
            </a:r>
          </a:p>
        </p:txBody>
      </p:sp>
    </p:spTree>
    <p:extLst>
      <p:ext uri="{BB962C8B-B14F-4D97-AF65-F5344CB8AC3E}">
        <p14:creationId xmlns:p14="http://schemas.microsoft.com/office/powerpoint/2010/main" val="2302767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這天降服於主腳前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留心聽我主差遣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深信這日勞苦不徒然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神終會賜我榮美冠冕</a:t>
            </a:r>
          </a:p>
        </p:txBody>
      </p:sp>
    </p:spTree>
    <p:extLst>
      <p:ext uri="{BB962C8B-B14F-4D97-AF65-F5344CB8AC3E}">
        <p14:creationId xmlns:p14="http://schemas.microsoft.com/office/powerpoint/2010/main" val="2723438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衷心去讚頌  神極重的恩惠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獻我一生傳揚福音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來證實主愛何寶貴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請觀看稻田  主的莊稼在面前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遼闊收成沒法估計</a:t>
            </a:r>
          </a:p>
        </p:txBody>
      </p:sp>
    </p:spTree>
    <p:extLst>
      <p:ext uri="{BB962C8B-B14F-4D97-AF65-F5344CB8AC3E}">
        <p14:creationId xmlns:p14="http://schemas.microsoft.com/office/powerpoint/2010/main" val="3933878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  無甚麼可取替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唯求將心全然給主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來彰顯主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愛多珍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終生愛神</a:t>
            </a:r>
            <a:r>
              <a:rPr lang="en-US" altLang="zh-TW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傾心傾意愛別人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才覺生命沒有枉費</a:t>
            </a:r>
          </a:p>
        </p:txBody>
      </p:sp>
    </p:spTree>
    <p:extLst>
      <p:ext uri="{BB962C8B-B14F-4D97-AF65-F5344CB8AC3E}">
        <p14:creationId xmlns:p14="http://schemas.microsoft.com/office/powerpoint/2010/main" val="235858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恩典太美麗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忠於使命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不惜一切來回應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能事奉你是最尊貴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51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是我神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我的依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傍</a:t>
            </a:r>
            <a:endParaRPr lang="en-US" altLang="zh-TW" sz="6400" b="1" dirty="0" smtClean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我無助困苦中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在細聽察看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857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是我能力與保障 </a:t>
            </a:r>
            <a:r>
              <a:rPr lang="zh-TW" altLang="en-US" sz="6400" b="1" dirty="0" smtClean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我盾牌與幫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助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應許我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在掌舵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Verse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44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我向祢禱告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縱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使我軟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弱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雖失信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仍然可信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21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面對的山嶺那麼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徑艱難如沒去路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 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387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但信靠祢 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CN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定會開路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596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向世界宣告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 祢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是我盼望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心相信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祢得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勝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Chorus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7539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856</Words>
  <Application>Microsoft Office PowerPoint</Application>
  <PresentationFormat>Widescreen</PresentationFormat>
  <Paragraphs>114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微軟正黑體</vt:lpstr>
      <vt:lpstr>微軟正黑體</vt:lpstr>
      <vt:lpstr>新細明體</vt:lpstr>
      <vt:lpstr>Arial</vt:lpstr>
      <vt:lpstr>Calibri</vt:lpstr>
      <vt:lpstr>Theme1</vt:lpstr>
      <vt:lpstr>我向祢禱告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恩典太美麗</vt:lpstr>
      <vt:lpstr>恩典太美麗</vt:lpstr>
      <vt:lpstr>恩典太美麗</vt:lpstr>
      <vt:lpstr>恩典太美麗</vt:lpstr>
      <vt:lpstr>恩典太美麗</vt:lpstr>
      <vt:lpstr>恩典太美麗</vt:lpstr>
      <vt:lpstr>恩典太美麗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我向祢禱告</dc:title>
  <dc:creator>Windows User</dc:creator>
  <cp:lastModifiedBy>Windows User</cp:lastModifiedBy>
  <cp:revision>1</cp:revision>
  <dcterms:created xsi:type="dcterms:W3CDTF">2022-03-01T11:33:53Z</dcterms:created>
  <dcterms:modified xsi:type="dcterms:W3CDTF">2022-03-01T11:39:34Z</dcterms:modified>
</cp:coreProperties>
</file>