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8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7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2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5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5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4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1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0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443D-8983-40C4-AD6D-FA0CB3B816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9C736-9957-4AE2-BB10-A010EF5A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1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443D-8983-40C4-AD6D-FA0CB3B8166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9C736-9957-4AE2-BB10-A010EF5A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0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026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44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  萬有中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哪會有仿似耶穌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65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我願頌揚  竭力頌揚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73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是我主  是救主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作我安穩庇護所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60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我若只有  一息尚存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也要定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意敬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2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各處頌讚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1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83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這生不變更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93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82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各處頌讚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62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  萬有中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哪會有仿似耶穌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61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97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這生不變更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37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25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給我天上的主</a:t>
            </a:r>
          </a:p>
        </p:txBody>
      </p:sp>
    </p:spTree>
    <p:extLst>
      <p:ext uri="{BB962C8B-B14F-4D97-AF65-F5344CB8AC3E}">
        <p14:creationId xmlns:p14="http://schemas.microsoft.com/office/powerpoint/2010/main" val="1211935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我心中有千百萬心聲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6876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願讚美崇揚都一一歸給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是偉大完美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9816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8213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感激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常顧念扶持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7287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1960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我獻上頌讚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2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我願頌揚  竭力頌揚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23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給我天上的主</a:t>
            </a:r>
          </a:p>
        </p:txBody>
      </p:sp>
    </p:spTree>
    <p:extLst>
      <p:ext uri="{BB962C8B-B14F-4D97-AF65-F5344CB8AC3E}">
        <p14:creationId xmlns:p14="http://schemas.microsoft.com/office/powerpoint/2010/main" val="1180957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我心中有千百萬心聲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6807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願讚美崇揚都一一歸給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是偉大完美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7135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6562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感激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常顧念扶持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5139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9118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我獻上頌讚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0408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4736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我獻上頌讚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2681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915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是我主  是救主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作我安穩庇護所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22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我獻上頌讚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186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我獻作活祭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讓我永化作活祭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666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我若只有  一息尚存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也要定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意敬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72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各處頌讚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2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74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這生不變更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98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21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815</Words>
  <Application>Microsoft Office PowerPoint</Application>
  <PresentationFormat>Widescreen</PresentationFormat>
  <Paragraphs>112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Microsoft JhengHei</vt:lpstr>
      <vt:lpstr>Microsoft JhengHei</vt:lpstr>
      <vt:lpstr>新細明體</vt:lpstr>
      <vt:lpstr>Arial</vt:lpstr>
      <vt:lpstr>Calibri</vt:lpstr>
      <vt:lpstr>Theme1</vt:lpstr>
      <vt:lpstr>獻上頌讚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獻上頌讚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獻給我天上的主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獻給我天上的主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獻上頌讚</dc:title>
  <dc:creator>batisuoc</dc:creator>
  <cp:lastModifiedBy>batisuoc</cp:lastModifiedBy>
  <cp:revision>2</cp:revision>
  <dcterms:created xsi:type="dcterms:W3CDTF">2023-10-23T17:09:26Z</dcterms:created>
  <dcterms:modified xsi:type="dcterms:W3CDTF">2023-10-23T17:13:01Z</dcterms:modified>
</cp:coreProperties>
</file>