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620A-7967-4BBB-A22E-C8B63F1148A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FFF4-8FA6-4301-BA1F-E0D29DF7E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許   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生不撇下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段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窄路   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陪我去走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過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還領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   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青草恬靜處躺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臥</a:t>
            </a:r>
            <a:endParaRPr lang="en-US" altLang="zh-TW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足恩惠比海沙更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多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7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2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aohu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jiaohui</Template>
  <TotalTime>56</TotalTime>
  <Words>222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jiaohui</vt:lpstr>
      <vt:lpstr>獻上頌讚</vt:lpstr>
      <vt:lpstr>獻上頌讚</vt:lpstr>
      <vt:lpstr>獻上頌讚</vt:lpstr>
      <vt:lpstr>獻上頌讚</vt:lpstr>
      <vt:lpstr>誰曾應許</vt:lpstr>
      <vt:lpstr>誰曾應許</vt:lpstr>
      <vt:lpstr>誰曾應許</vt:lpstr>
      <vt:lpstr>誰曾應許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DaTang</cp:lastModifiedBy>
  <cp:revision>7</cp:revision>
  <dcterms:created xsi:type="dcterms:W3CDTF">2019-01-08T00:43:13Z</dcterms:created>
  <dcterms:modified xsi:type="dcterms:W3CDTF">2019-01-13T00:51:56Z</dcterms:modified>
</cp:coreProperties>
</file>