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4" r:id="rId5"/>
    <p:sldId id="260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4760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333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58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350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984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89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557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5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873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902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61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B292-83C2-4519-9E69-18A9E0B9BA4A}" type="datetimeFigureOut">
              <a:rPr lang="zh-TW" altLang="en-US" smtClean="0"/>
              <a:pPr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891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哦主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我高台和盾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討你喜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哦主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我堅固磐石和力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作我一生的救主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我高台和盾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討你喜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我堅固磐石和力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作我一生的救主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373</Words>
  <Application>Microsoft Office PowerPoint</Application>
  <PresentationFormat>自訂</PresentationFormat>
  <Paragraphs>54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Theme1</vt:lpstr>
      <vt:lpstr>單單敬拜</vt:lpstr>
      <vt:lpstr>單單敬拜</vt:lpstr>
      <vt:lpstr>單單敬拜</vt:lpstr>
      <vt:lpstr>單單敬拜</vt:lpstr>
      <vt:lpstr>單單敬拜</vt:lpstr>
      <vt:lpstr>單單敬拜</vt:lpstr>
      <vt:lpstr>我只仰望袮</vt:lpstr>
      <vt:lpstr>我只仰望袮</vt:lpstr>
      <vt:lpstr>我只仰望袮</vt:lpstr>
      <vt:lpstr>我只仰望袮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datang</dc:creator>
  <cp:lastModifiedBy>Admin</cp:lastModifiedBy>
  <cp:revision>8</cp:revision>
  <dcterms:created xsi:type="dcterms:W3CDTF">2014-09-21T00:34:31Z</dcterms:created>
  <dcterms:modified xsi:type="dcterms:W3CDTF">2021-03-02T12:24:02Z</dcterms:modified>
</cp:coreProperties>
</file>