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65" r:id="rId15"/>
    <p:sldId id="279" r:id="rId16"/>
    <p:sldId id="280" r:id="rId17"/>
    <p:sldId id="281" r:id="rId18"/>
    <p:sldId id="28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3" r:id="rId27"/>
    <p:sldId id="284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27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02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8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56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7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98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6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00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38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3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53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77C6-3E0F-483D-B4D1-985E8D96C7BB}" type="datetimeFigureOut">
              <a:rPr lang="vi-VN" smtClean="0"/>
              <a:t>08/03/2021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BBEE-1B4B-4649-A587-0FA1AE90B4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0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5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9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陽光遍地彰顯</a:t>
            </a:r>
            <a:endParaRPr lang="en-US" altLang="zh-TW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</a:t>
            </a: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42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97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5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1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46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06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告縱使我軟弱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然可信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面對的山嶺那麼高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會開路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2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向世界宣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手替我爭戰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名成就美事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一心倚靠你遵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7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我神  是我的依傍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在我無助困苦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細聽察看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是我磐石與拯救  是我高臺與詩歌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0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毋用多片言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95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我神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我的依傍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在我無助困苦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細聽察看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是我能力與保障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我盾牌與幫助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掌舵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8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告縱使我軟弱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然可信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面對的山嶺那麼高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會開路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46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向世界宣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手替我爭戰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名成就美事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遵行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我看著眾山嶺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吩咐它們挪開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導我禱告  要帶著信心宣告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會聽到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16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我看著眾山嶺  吩咐它們挪開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導我禱告  要帶著權柄宣告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會聽到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1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向世界宣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會得勝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手替我爭戰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名成就美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遵行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蹟必可看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45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我向你禱告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祢的名成就美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想看見 我只想看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旨意彰顯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3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</a:p>
        </p:txBody>
      </p:sp>
    </p:spTree>
    <p:extLst>
      <p:ext uri="{BB962C8B-B14F-4D97-AF65-F5344CB8AC3E}">
        <p14:creationId xmlns:p14="http://schemas.microsoft.com/office/powerpoint/2010/main" val="158820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39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84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4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毋用多片言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90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</a:p>
        </p:txBody>
      </p:sp>
    </p:spTree>
    <p:extLst>
      <p:ext uri="{BB962C8B-B14F-4D97-AF65-F5344CB8AC3E}">
        <p14:creationId xmlns:p14="http://schemas.microsoft.com/office/powerpoint/2010/main" val="39084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0904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977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微軟正黑體</vt:lpstr>
      <vt:lpstr>微軟正黑體</vt:lpstr>
      <vt:lpstr>新細明體</vt:lpstr>
      <vt:lpstr>Arial</vt:lpstr>
      <vt:lpstr>Calibri</vt:lpstr>
      <vt:lpstr>Theme1</vt:lpstr>
      <vt:lpstr>主禱文</vt:lpstr>
      <vt:lpstr>主禱文</vt:lpstr>
      <vt:lpstr> 主禱文 </vt:lpstr>
      <vt:lpstr> 主禱文 </vt:lpstr>
      <vt:lpstr> 主禱文 </vt:lpstr>
      <vt:lpstr>主禱文</vt:lpstr>
      <vt:lpstr>主禱文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我向你禱告</vt:lpstr>
      <vt:lpstr>我向你禱告</vt:lpstr>
      <vt:lpstr>我向你禱告</vt:lpstr>
      <vt:lpstr>我向你禱告</vt:lpstr>
      <vt:lpstr>我向你禱告</vt:lpstr>
      <vt:lpstr>我向你禱告</vt:lpstr>
      <vt:lpstr>我向你禱告</vt:lpstr>
      <vt:lpstr>我向你禱告</vt:lpstr>
      <vt:lpstr>我向你禱告</vt:lpstr>
      <vt:lpstr>我向你禱告</vt:lpstr>
      <vt:lpstr>我向你禱告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Windows User</dc:creator>
  <cp:lastModifiedBy>Windows User</cp:lastModifiedBy>
  <cp:revision>10</cp:revision>
  <dcterms:created xsi:type="dcterms:W3CDTF">2021-03-08T16:41:35Z</dcterms:created>
  <dcterms:modified xsi:type="dcterms:W3CDTF">2021-03-08T16:54:21Z</dcterms:modified>
</cp:coreProperties>
</file>