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4" r:id="rId6"/>
    <p:sldId id="270" r:id="rId7"/>
    <p:sldId id="258" r:id="rId8"/>
    <p:sldId id="259" r:id="rId9"/>
    <p:sldId id="260" r:id="rId10"/>
    <p:sldId id="265" r:id="rId11"/>
    <p:sldId id="266" r:id="rId12"/>
    <p:sldId id="267" r:id="rId13"/>
    <p:sldId id="269" r:id="rId14"/>
    <p:sldId id="268" r:id="rId15"/>
    <p:sldId id="261" r:id="rId1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2021/3/16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2021/3/16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2021/3/16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2021/3/16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2021/3/16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2021/3/16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EFFAC-C82D-4C95-8241-BAD7B175EECB}" type="datetimeFigureOut">
              <a:rPr lang="zh-TW" altLang="en-US" smtClean="0"/>
              <a:pPr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願靈內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甦醒  心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獻頌讚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歌聲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翅膀  願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你施恩救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拯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高唱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琴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和應瑟奏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鳴  樂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願讚美崇揚都一一歸給你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主你是偉大完美</a:t>
            </a:r>
          </a:p>
        </p:txBody>
      </p:sp>
    </p:spTree>
    <p:extLst>
      <p:ext uri="{BB962C8B-B14F-4D97-AF65-F5344CB8AC3E}">
        <p14:creationId xmlns:p14="http://schemas.microsoft.com/office/powerpoint/2010/main" xmlns="" val="28425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感激你常顧念扶持</a:t>
            </a:r>
          </a:p>
        </p:txBody>
      </p:sp>
    </p:spTree>
    <p:extLst>
      <p:ext uri="{BB962C8B-B14F-4D97-AF65-F5344CB8AC3E}">
        <p14:creationId xmlns:p14="http://schemas.microsoft.com/office/powerpoint/2010/main" xmlns="" val="33690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齊真心呈獻讚美給你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齊舉手呈獻敬拜永遠歸給你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為你我獻上頌讚</a:t>
            </a:r>
          </a:p>
        </p:txBody>
      </p:sp>
    </p:spTree>
    <p:extLst>
      <p:ext uri="{BB962C8B-B14F-4D97-AF65-F5344CB8AC3E}">
        <p14:creationId xmlns:p14="http://schemas.microsoft.com/office/powerpoint/2010/main" xmlns="" val="314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齊真心呈獻讚美給你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齊舉手呈獻敬拜永遠歸給你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為你我獻上頌讚</a:t>
            </a:r>
          </a:p>
        </p:txBody>
      </p:sp>
    </p:spTree>
    <p:extLst>
      <p:ext uri="{BB962C8B-B14F-4D97-AF65-F5344CB8AC3E}">
        <p14:creationId xmlns:p14="http://schemas.microsoft.com/office/powerpoint/2010/main" xmlns="" val="25720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齊真心呈獻讚美給你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齊舉手呈獻敬拜永遠歸給你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為你我獻上頌讚</a:t>
            </a:r>
          </a:p>
        </p:txBody>
      </p:sp>
    </p:spTree>
    <p:extLst>
      <p:ext uri="{BB962C8B-B14F-4D97-AF65-F5344CB8AC3E}">
        <p14:creationId xmlns:p14="http://schemas.microsoft.com/office/powerpoint/2010/main" xmlns="" val="25476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TW" sz="405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你我獻作活祭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405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我永化作活祭</a:t>
            </a:r>
          </a:p>
        </p:txBody>
      </p:sp>
    </p:spTree>
    <p:extLst>
      <p:ext uri="{BB962C8B-B14F-4D97-AF65-F5344CB8AC3E}">
        <p14:creationId xmlns:p14="http://schemas.microsoft.com/office/powerpoint/2010/main" xmlns="" val="22837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讓這歌盡獻主  榮光高照諸天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願靈內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甦醒  心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獻頌讚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歌聲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翅膀  願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你施恩救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拯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高唱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琴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和應瑟奏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鳴  樂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</p:spTree>
    <p:extLst>
      <p:ext uri="{BB962C8B-B14F-4D97-AF65-F5344CB8AC3E}">
        <p14:creationId xmlns:p14="http://schemas.microsoft.com/office/powerpoint/2010/main" xmlns="" val="23329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讓這歌盡獻主  榮光高照諸天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  <p:extLst>
      <p:ext uri="{BB962C8B-B14F-4D97-AF65-F5344CB8AC3E}">
        <p14:creationId xmlns:p14="http://schemas.microsoft.com/office/powerpoint/2010/main" xmlns="" val="4397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讓這歌盡獻主  榮光高照諸天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  <p:extLst>
      <p:ext uri="{BB962C8B-B14F-4D97-AF65-F5344CB8AC3E}">
        <p14:creationId xmlns:p14="http://schemas.microsoft.com/office/powerpoint/2010/main" xmlns="" val="16711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讓這歌盡獻主  榮光高照諸天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  <p:extLst>
      <p:ext uri="{BB962C8B-B14F-4D97-AF65-F5344CB8AC3E}">
        <p14:creationId xmlns:p14="http://schemas.microsoft.com/office/powerpoint/2010/main" xmlns="" val="94126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願讚美崇揚都一一歸給你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主你是偉大完美</a:t>
            </a:r>
          </a:p>
        </p:txBody>
      </p:sp>
    </p:spTree>
    <p:extLst>
      <p:ext uri="{BB962C8B-B14F-4D97-AF65-F5344CB8AC3E}">
        <p14:creationId xmlns:p14="http://schemas.microsoft.com/office/powerpoint/2010/main" xmlns="" val="3763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感激你常顧念扶持</a:t>
            </a:r>
          </a:p>
        </p:txBody>
      </p:sp>
    </p:spTree>
    <p:extLst>
      <p:ext uri="{BB962C8B-B14F-4D97-AF65-F5344CB8AC3E}">
        <p14:creationId xmlns:p14="http://schemas.microsoft.com/office/powerpoint/2010/main" xmlns="" val="23827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齊真心呈獻讚美給你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齊舉手呈獻敬拜永遠歸給你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為你我獻上頌讚</a:t>
            </a:r>
          </a:p>
        </p:txBody>
      </p:sp>
    </p:spTree>
    <p:extLst>
      <p:ext uri="{BB962C8B-B14F-4D97-AF65-F5344CB8AC3E}">
        <p14:creationId xmlns:p14="http://schemas.microsoft.com/office/powerpoint/2010/main" xmlns="" val="34167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62</TotalTime>
  <Words>530</Words>
  <Application>Microsoft Office PowerPoint</Application>
  <PresentationFormat>如螢幕大小 (16:9)</PresentationFormat>
  <Paragraphs>75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佈景主題1</vt:lpstr>
      <vt:lpstr>全地至高是我主</vt:lpstr>
      <vt:lpstr>全地至高是我主</vt:lpstr>
      <vt:lpstr>全地至高是我主</vt:lpstr>
      <vt:lpstr>全地至高是我主</vt:lpstr>
      <vt:lpstr>全地至高是我主</vt:lpstr>
      <vt:lpstr>全地至高是我主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全地至高是我主</dc:title>
  <dc:creator>大唐</dc:creator>
  <cp:lastModifiedBy>Admin</cp:lastModifiedBy>
  <cp:revision>5</cp:revision>
  <dcterms:created xsi:type="dcterms:W3CDTF">2017-01-22T00:20:42Z</dcterms:created>
  <dcterms:modified xsi:type="dcterms:W3CDTF">2021-03-16T13:43:43Z</dcterms:modified>
</cp:coreProperties>
</file>