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61" r:id="rId18"/>
    <p:sldId id="262" r:id="rId19"/>
    <p:sldId id="263" r:id="rId20"/>
    <p:sldId id="264" r:id="rId21"/>
    <p:sldId id="271" r:id="rId22"/>
    <p:sldId id="272" r:id="rId23"/>
    <p:sldId id="273" r:id="rId24"/>
    <p:sldId id="274" r:id="rId25"/>
    <p:sldId id="275" r:id="rId26"/>
    <p:sldId id="276" r:id="rId27"/>
    <p:sldId id="265" r:id="rId28"/>
    <p:sldId id="266" r:id="rId29"/>
    <p:sldId id="267" r:id="rId30"/>
    <p:sldId id="268" r:id="rId31"/>
    <p:sldId id="269" r:id="rId32"/>
    <p:sldId id="270" r:id="rId3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6161-8FED-4CC6-BB5F-AAA15C619532}" type="datetimeFigureOut">
              <a:rPr lang="zh-TW" altLang="en-US" smtClean="0"/>
              <a:pPr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2AE1-A3BD-41AB-A25C-67817B1982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6161-8FED-4CC6-BB5F-AAA15C619532}" type="datetimeFigureOut">
              <a:rPr lang="zh-TW" altLang="en-US" smtClean="0"/>
              <a:pPr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2AE1-A3BD-41AB-A25C-67817B1982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6161-8FED-4CC6-BB5F-AAA15C619532}" type="datetimeFigureOut">
              <a:rPr lang="zh-TW" altLang="en-US" smtClean="0"/>
              <a:pPr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2AE1-A3BD-41AB-A25C-67817B1982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6161-8FED-4CC6-BB5F-AAA15C619532}" type="datetimeFigureOut">
              <a:rPr lang="zh-TW" altLang="en-US" smtClean="0"/>
              <a:pPr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2AE1-A3BD-41AB-A25C-67817B1982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6161-8FED-4CC6-BB5F-AAA15C619532}" type="datetimeFigureOut">
              <a:rPr lang="zh-TW" altLang="en-US" smtClean="0"/>
              <a:pPr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2AE1-A3BD-41AB-A25C-67817B1982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6161-8FED-4CC6-BB5F-AAA15C619532}" type="datetimeFigureOut">
              <a:rPr lang="zh-TW" altLang="en-US" smtClean="0"/>
              <a:pPr/>
              <a:t>2021/4/8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2AE1-A3BD-41AB-A25C-67817B1982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6161-8FED-4CC6-BB5F-AAA15C619532}" type="datetimeFigureOut">
              <a:rPr lang="zh-TW" altLang="en-US" smtClean="0"/>
              <a:pPr/>
              <a:t>2021/4/8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2AE1-A3BD-41AB-A25C-67817B1982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6161-8FED-4CC6-BB5F-AAA15C619532}" type="datetimeFigureOut">
              <a:rPr lang="zh-TW" altLang="en-US" smtClean="0"/>
              <a:pPr/>
              <a:t>2021/4/8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2AE1-A3BD-41AB-A25C-67817B1982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6161-8FED-4CC6-BB5F-AAA15C619532}" type="datetimeFigureOut">
              <a:rPr lang="zh-TW" altLang="en-US" smtClean="0"/>
              <a:pPr/>
              <a:t>2021/4/8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2AE1-A3BD-41AB-A25C-67817B1982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6161-8FED-4CC6-BB5F-AAA15C619532}" type="datetimeFigureOut">
              <a:rPr lang="zh-TW" altLang="en-US" smtClean="0"/>
              <a:pPr/>
              <a:t>2021/4/8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2AE1-A3BD-41AB-A25C-67817B1982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6161-8FED-4CC6-BB5F-AAA15C619532}" type="datetimeFigureOut">
              <a:rPr lang="zh-TW" altLang="en-US" smtClean="0"/>
              <a:pPr/>
              <a:t>2021/4/8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2AE1-A3BD-41AB-A25C-67817B1982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26161-8FED-4CC6-BB5F-AAA15C619532}" type="datetimeFigureOut">
              <a:rPr lang="zh-TW" altLang="en-US" smtClean="0"/>
              <a:pPr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C2AE1-A3BD-41AB-A25C-67817B1982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  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榮耀我主耶穌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你是全能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掌管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捆綁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給我新的生命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  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榮耀我主耶穌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榮耀主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勝過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黑暗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死亡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憂傷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你是全能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掌管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捆綁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給我新的生命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  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榮耀我主耶穌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榮耀主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我心愛你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我渴望活在你的懷裡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每天與你同在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享受你的大愛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6449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醫治我受傷的心靈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改變我原有的生命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引導我當走的路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今天的服事求你托住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8644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主啊  求你改變我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心思意念願你來雕琢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使我能更加像你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帶著耶穌的香氣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12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榮耀主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39162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主啊  求你吸引我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帶我進入你聖潔居所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讓我今天為你活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完全獻上為活祭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奉獻一生跟隨你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158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我心愛你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我渴望活在你的懷裡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每天與你同在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享受你的大愛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6449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醫治我受傷的心靈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改變我原有的生命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引導我當走的路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今天的服事求你托住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8644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主啊  求你改變我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心思意念願你來雕琢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使我能更加像你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帶著耶穌的香氣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128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39162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主啊  求你吸引我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帶我進入你聖潔居所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讓我今天為你活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完全獻上為活祭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奉獻一生跟隨你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158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主啊  求你改變我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心思意念願你來雕琢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使我能更加像你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帶著耶穌的香氣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128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39162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主啊  求你吸引我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帶我進入你聖潔居所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讓我今天為你活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完全獻上為活祭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奉獻一生跟隨你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158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Act 3:1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申初禱告的時候，彼得、約翰上聖殿去。 </a:t>
            </a:r>
          </a:p>
          <a:p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Act 3:2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有一個人，生來是瘸腿的，天天被人抬來，放在殿的一個門口（那門名叫美門），要求進殿的人賙濟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Act 3:3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他看見彼得、約翰將要進殿，就求他們賙濟。 </a:t>
            </a:r>
          </a:p>
          <a:p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Act 3:4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彼得約翰定睛看他；彼得說：「你看我們！」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Act 3:5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那人就留意看他們，指望得著什麼。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Act 3:6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彼得說：「金銀我都沒有，只把我所有的給你：我奉拿撒勒人耶穌基督的名，叫你起來行走！」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勝過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黑暗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死亡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憂傷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Act 3:7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於是拉著他的右手，扶他起來；他的腳和踝子骨立刻健壯了， </a:t>
            </a:r>
          </a:p>
          <a:p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Act 3:8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就跳起來，站著，又行走，同他們進了殿，走著，跳著，讚美神。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Act 3:9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百姓都看見他行走，讚美神； </a:t>
            </a:r>
          </a:p>
          <a:p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Act 3:10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認得他是那素常坐在殿的美門口求賙濟的，就因他所遇著的事滿心希奇、驚訝。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1Jn 5:4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因為凡從神生的，就勝過世界；使我們勝了世界的，就是我們的信心。 </a:t>
            </a:r>
          </a:p>
          <a:p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1Jn 5:5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勝過世界的是誰呢？不是那信耶穌是神兒子的嗎？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你是全能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掌管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世上萬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除去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捆綁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給我新的生命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  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榮耀我主耶穌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榮耀主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  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榮耀我主耶穌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  榮耀主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起來榮耀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勝過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黑暗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死亡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洗淨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憂傷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帶來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喜悅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15</TotalTime>
  <Words>821</Words>
  <Application>Microsoft Office PowerPoint</Application>
  <PresentationFormat>如螢幕大小 (16:9)</PresentationFormat>
  <Paragraphs>145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佈景主題4</vt:lpstr>
      <vt:lpstr>起來榮耀</vt:lpstr>
      <vt:lpstr>起來榮耀</vt:lpstr>
      <vt:lpstr>起來榮耀</vt:lpstr>
      <vt:lpstr>起來榮耀</vt:lpstr>
      <vt:lpstr>起來榮耀</vt:lpstr>
      <vt:lpstr>起來榮耀</vt:lpstr>
      <vt:lpstr>起來榮耀</vt:lpstr>
      <vt:lpstr>起來榮耀</vt:lpstr>
      <vt:lpstr>起來榮耀</vt:lpstr>
      <vt:lpstr>起來榮耀</vt:lpstr>
      <vt:lpstr>起來榮耀</vt:lpstr>
      <vt:lpstr>起來榮耀</vt:lpstr>
      <vt:lpstr>起來榮耀</vt:lpstr>
      <vt:lpstr>起來榮耀</vt:lpstr>
      <vt:lpstr>起來榮耀</vt:lpstr>
      <vt:lpstr>起來榮耀</vt:lpstr>
      <vt:lpstr>每天的禱告</vt:lpstr>
      <vt:lpstr>每天的禱告</vt:lpstr>
      <vt:lpstr>每天的禱告</vt:lpstr>
      <vt:lpstr>每天的禱告</vt:lpstr>
      <vt:lpstr>每天的禱告</vt:lpstr>
      <vt:lpstr>每天的禱告</vt:lpstr>
      <vt:lpstr>每天的禱告</vt:lpstr>
      <vt:lpstr>每天的禱告</vt:lpstr>
      <vt:lpstr>每天的禱告</vt:lpstr>
      <vt:lpstr>每天的禱告</vt:lpstr>
      <vt:lpstr>投影片 27</vt:lpstr>
      <vt:lpstr>投影片 28</vt:lpstr>
      <vt:lpstr>投影片 29</vt:lpstr>
      <vt:lpstr>投影片 30</vt:lpstr>
      <vt:lpstr>投影片 31</vt:lpstr>
      <vt:lpstr>投影片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起來榮耀</dc:title>
  <dc:creator>Admin</dc:creator>
  <cp:lastModifiedBy>Admin</cp:lastModifiedBy>
  <cp:revision>4</cp:revision>
  <dcterms:created xsi:type="dcterms:W3CDTF">2021-03-30T12:23:13Z</dcterms:created>
  <dcterms:modified xsi:type="dcterms:W3CDTF">2021-04-08T12:13:49Z</dcterms:modified>
</cp:coreProperties>
</file>