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8D7E-F949-4548-BBC1-4392F3CABD50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756C-E4DB-40DF-87D8-DEA1299A55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屬於你  歸於你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恩典不離開</a:t>
            </a:r>
          </a:p>
        </p:txBody>
      </p:sp>
      <p:sp>
        <p:nvSpPr>
          <p:cNvPr id="2051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耶穌   我讚美</a:t>
            </a: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拯救我脫離一切黑暗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我呼求</a:t>
            </a: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的時候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使我心中力量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再次剛強起來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恩典不離開</a:t>
            </a: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耶穌  耶穌  耶穌  耶穌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狂風暴雨巨浪中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的恩典不離開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是我盼望</a:t>
            </a:r>
            <a:r>
              <a:rPr lang="en-US" altLang="zh-TW" sz="41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我唯一的最愛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title"/>
          </p:nvPr>
        </p:nvSpPr>
        <p:spPr>
          <a:xfrm>
            <a:off x="0" y="205978"/>
            <a:ext cx="9144000" cy="85725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恩典不離開</a:t>
            </a:r>
          </a:p>
        </p:txBody>
      </p:sp>
      <p:sp>
        <p:nvSpPr>
          <p:cNvPr id="2051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耶穌   我讚美</a:t>
            </a: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拯救我脫離一切黑暗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我呼求</a:t>
            </a: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的時候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使我心中力量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再次剛強起來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恩典不離開</a:t>
            </a: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耶穌  耶穌  耶穌  耶穌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狂風暴雨巨浪中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的恩典不離開</a:t>
            </a:r>
            <a:endParaRPr lang="en-US" altLang="zh-TW" sz="41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FontTx/>
              <a:buNone/>
            </a:pPr>
            <a:r>
              <a:rPr lang="zh-CN" altLang="en-US" sz="41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是我盼望</a:t>
            </a:r>
            <a:r>
              <a:rPr lang="en-US" altLang="zh-TW" sz="41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100" b="1" dirty="0" smtClean="0">
                <a:latin typeface="微軟正黑體" pitchFamily="34" charset="-120"/>
                <a:ea typeface="微軟正黑體" pitchFamily="34" charset="-120"/>
              </a:rPr>
              <a:t>我唯一的最愛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屬於你  歸於你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屬於你  歸於你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渴慕更多看見你的榮面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渴慕更多看見你的榮面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</TotalTime>
  <Words>391</Words>
  <Application>Microsoft Office PowerPoint</Application>
  <PresentationFormat>如螢幕大小 (16:9)</PresentationFormat>
  <Paragraphs>77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我們歡迎君王降臨</vt:lpstr>
      <vt:lpstr>我們歡迎君王降臨</vt:lpstr>
      <vt:lpstr>我們歡迎君王降臨</vt:lpstr>
      <vt:lpstr>我們歡迎君王降臨</vt:lpstr>
      <vt:lpstr>我們歡迎君王降臨</vt:lpstr>
      <vt:lpstr>我們歡迎君王降臨</vt:lpstr>
      <vt:lpstr>我們歡迎君王降臨</vt:lpstr>
      <vt:lpstr>我們歡迎君王降臨</vt:lpstr>
      <vt:lpstr>我們歡迎君王降臨</vt:lpstr>
      <vt:lpstr>我們歡迎君王降臨</vt:lpstr>
      <vt:lpstr>我們歡迎君王降臨</vt:lpstr>
      <vt:lpstr>袮恩典不離開</vt:lpstr>
      <vt:lpstr>袮恩典不離開</vt:lpstr>
      <vt:lpstr>袮恩典不離開</vt:lpstr>
      <vt:lpstr>袮恩典不離開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我們歡迎君王降臨</dc:title>
  <dc:creator>大唐</dc:creator>
  <cp:lastModifiedBy>Admin</cp:lastModifiedBy>
  <cp:revision>5</cp:revision>
  <dcterms:created xsi:type="dcterms:W3CDTF">2017-12-16T02:54:04Z</dcterms:created>
  <dcterms:modified xsi:type="dcterms:W3CDTF">2021-04-27T12:32:40Z</dcterms:modified>
</cp:coreProperties>
</file>