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88" autoAdjust="0"/>
  </p:normalViewPr>
  <p:slideViewPr>
    <p:cSldViewPr>
      <p:cViewPr varScale="1">
        <p:scale>
          <a:sx n="95" d="100"/>
          <a:sy n="95" d="100"/>
        </p:scale>
        <p:origin x="-90" y="-6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78F8F-BD94-40A7-8263-902CAD390152}" type="datetimeFigureOut">
              <a:rPr lang="zh-TW" altLang="en-US" smtClean="0"/>
              <a:pPr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E615-5E8B-4E1F-B12D-E23BB3AAA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CN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讚美飛揚</a:t>
            </a:r>
            <a:endParaRPr lang="zh-TW" alt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81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21471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078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35758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638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順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服</a:t>
            </a:r>
          </a:p>
        </p:txBody>
      </p:sp>
    </p:spTree>
    <p:extLst>
      <p:ext uri="{BB962C8B-B14F-4D97-AF65-F5344CB8AC3E}">
        <p14:creationId xmlns:p14="http://schemas.microsoft.com/office/powerpoint/2010/main" xmlns="" val="3457353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6"/>
            <a:ext cx="9144000" cy="3429024"/>
          </a:xfrm>
        </p:spPr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當我不明白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事情的由來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信心不足的時候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萬事皆屬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信心動搖的時候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我要信靠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07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286148"/>
          </a:xfrm>
        </p:spPr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過我的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萬事互相效力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叫愛神的人得益處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145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28742"/>
            <a:ext cx="9144000" cy="25100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的道路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高過我的道路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我甘願謙卑順服</a:t>
            </a:r>
          </a:p>
        </p:txBody>
      </p:sp>
    </p:spTree>
    <p:extLst>
      <p:ext uri="{BB962C8B-B14F-4D97-AF65-F5344CB8AC3E}">
        <p14:creationId xmlns:p14="http://schemas.microsoft.com/office/powerpoint/2010/main" xmlns="" val="731521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928676"/>
            <a:ext cx="9144000" cy="3429024"/>
          </a:xfrm>
        </p:spPr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當我不明白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事情的由來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信心不足的時候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幫助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生命在於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萬事皆屬</a:t>
            </a: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信心動搖的時候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我要信靠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207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286148"/>
          </a:xfrm>
        </p:spPr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過我的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萬事互相效力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叫愛神的人得益處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1456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28742"/>
            <a:ext cx="9144000" cy="25100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的道路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高過我的道路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我甘願謙卑順服</a:t>
            </a:r>
          </a:p>
        </p:txBody>
      </p:sp>
    </p:spTree>
    <p:extLst>
      <p:ext uri="{BB962C8B-B14F-4D97-AF65-F5344CB8AC3E}">
        <p14:creationId xmlns:p14="http://schemas.microsoft.com/office/powerpoint/2010/main" xmlns="" val="73152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286148"/>
          </a:xfrm>
        </p:spPr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過我的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意念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萬事互相效力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叫愛神的人得益處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145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71477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51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428742"/>
            <a:ext cx="9144000" cy="25100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的道路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高過我的道路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我甘願謙卑順服</a:t>
            </a:r>
          </a:p>
        </p:txBody>
      </p:sp>
    </p:spTree>
    <p:extLst>
      <p:ext uri="{BB962C8B-B14F-4D97-AF65-F5344CB8AC3E}">
        <p14:creationId xmlns:p14="http://schemas.microsoft.com/office/powerpoint/2010/main" xmlns="" val="73152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我相信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的應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許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倚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的恩典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甘願謙卑順服</a:t>
            </a:r>
          </a:p>
        </p:txBody>
      </p:sp>
    </p:spTree>
    <p:extLst>
      <p:ext uri="{BB962C8B-B14F-4D97-AF65-F5344CB8AC3E}">
        <p14:creationId xmlns:p14="http://schemas.microsoft.com/office/powerpoint/2010/main" xmlns="" val="63292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786214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9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21471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0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35758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63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71477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在這美麗的時刻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我們相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聚在一起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神的愛擁抱著我們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神的靈充滿這地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5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786214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當稱謝進入祂的門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當讚美進入祂的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院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擊鼓跳舞揚聲歡呼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凡有氣息都要讚美祂</a:t>
            </a: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95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000114"/>
            <a:ext cx="9144000" cy="3214710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607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857238"/>
            <a:ext cx="9144000" cy="3357586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讓讚美從四處響起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讓音符在空中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飛舞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讓我們的心向神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敞開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6380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22</TotalTime>
  <Words>362</Words>
  <Application>Microsoft Office PowerPoint</Application>
  <PresentationFormat>如螢幕大小 (16:9)</PresentationFormat>
  <Paragraphs>64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佈景主題11</vt:lpstr>
      <vt:lpstr>讓讚美飛揚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順服</vt:lpstr>
      <vt:lpstr>投影片 13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讓讚美飛揚</dc:title>
  <dc:creator>User</dc:creator>
  <cp:lastModifiedBy>Admin</cp:lastModifiedBy>
  <cp:revision>7</cp:revision>
  <dcterms:created xsi:type="dcterms:W3CDTF">2017-08-02T09:40:27Z</dcterms:created>
  <dcterms:modified xsi:type="dcterms:W3CDTF">2021-04-27T12:43:42Z</dcterms:modified>
</cp:coreProperties>
</file>