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95" d="100"/>
          <a:sy n="95" d="100"/>
        </p:scale>
        <p:origin x="-90" y="-6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8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001156" cy="307183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0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85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62"/>
            <a:ext cx="9144000" cy="392909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9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001156" cy="307183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0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857652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85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714362"/>
            <a:ext cx="9144000" cy="392909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9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001156" cy="307183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60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5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65</TotalTime>
  <Words>421</Words>
  <Application>Microsoft Office PowerPoint</Application>
  <PresentationFormat>如螢幕大小 (16:9)</PresentationFormat>
  <Paragraphs>78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佈景主題11</vt:lpstr>
      <vt:lpstr>讓讚美飛揚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Admin</cp:lastModifiedBy>
  <cp:revision>7</cp:revision>
  <dcterms:created xsi:type="dcterms:W3CDTF">2017-08-02T09:40:27Z</dcterms:created>
  <dcterms:modified xsi:type="dcterms:W3CDTF">2021-10-12T12:47:57Z</dcterms:modified>
</cp:coreProperties>
</file>