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5" r:id="rId27"/>
    <p:sldId id="286" r:id="rId28"/>
    <p:sldId id="287" r:id="rId29"/>
    <p:sldId id="288" r:id="rId30"/>
    <p:sldId id="283" r:id="rId31"/>
    <p:sldId id="284" r:id="rId32"/>
    <p:sldId id="281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6F053-0252-461E-AE20-312307FEBCCD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367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460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</a:p>
        </p:txBody>
      </p:sp>
    </p:spTree>
    <p:extLst>
      <p:ext uri="{BB962C8B-B14F-4D97-AF65-F5344CB8AC3E}">
        <p14:creationId xmlns:p14="http://schemas.microsoft.com/office/powerpoint/2010/main" xmlns="" val="307610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25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</p:spTree>
    <p:extLst>
      <p:ext uri="{BB962C8B-B14F-4D97-AF65-F5344CB8AC3E}">
        <p14:creationId xmlns:p14="http://schemas.microsoft.com/office/powerpoint/2010/main" xmlns="" val="163496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讚美稱謝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56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35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37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  <p:extLst>
      <p:ext uri="{BB962C8B-B14F-4D97-AF65-F5344CB8AC3E}">
        <p14:creationId xmlns:p14="http://schemas.microsoft.com/office/powerpoint/2010/main" xmlns="" val="375472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讚美稱謝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56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35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460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37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  <p:extLst>
      <p:ext uri="{BB962C8B-B14F-4D97-AF65-F5344CB8AC3E}">
        <p14:creationId xmlns:p14="http://schemas.microsoft.com/office/powerpoint/2010/main" xmlns="" val="375472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37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  <p:extLst>
      <p:ext uri="{BB962C8B-B14F-4D97-AF65-F5344CB8AC3E}">
        <p14:creationId xmlns:p14="http://schemas.microsoft.com/office/powerpoint/2010/main" xmlns="" val="3754729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</a:p>
        </p:txBody>
      </p:sp>
    </p:spTree>
    <p:extLst>
      <p:ext uri="{BB962C8B-B14F-4D97-AF65-F5344CB8AC3E}">
        <p14:creationId xmlns:p14="http://schemas.microsoft.com/office/powerpoint/2010/main" xmlns="" val="3076104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25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</p:spTree>
    <p:extLst>
      <p:ext uri="{BB962C8B-B14F-4D97-AF65-F5344CB8AC3E}">
        <p14:creationId xmlns:p14="http://schemas.microsoft.com/office/powerpoint/2010/main" xmlns="" val="163496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讚美稱謝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5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35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37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  <p:extLst>
      <p:ext uri="{BB962C8B-B14F-4D97-AF65-F5344CB8AC3E}">
        <p14:creationId xmlns:p14="http://schemas.microsoft.com/office/powerpoint/2010/main" xmlns="" val="375472921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</TotalTime>
  <Words>486</Words>
  <Application>Microsoft Office PowerPoint</Application>
  <PresentationFormat>自訂</PresentationFormat>
  <Paragraphs>87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佈景主題1</vt:lpstr>
      <vt:lpstr>全然向袮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全然向你</dc:title>
  <dc:creator>大唐</dc:creator>
  <cp:lastModifiedBy>Admin</cp:lastModifiedBy>
  <cp:revision>5</cp:revision>
  <dcterms:created xsi:type="dcterms:W3CDTF">2018-09-15T10:48:22Z</dcterms:created>
  <dcterms:modified xsi:type="dcterms:W3CDTF">2021-10-12T12:19:16Z</dcterms:modified>
</cp:coreProperties>
</file>