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5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9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7576-941D-4B10-B68E-F320CFB1C2FA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3E72-EE53-489D-8117-8A9BB06C8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6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724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114</a:t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讚美讚美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7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耶穌我親愛的救主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天上群眾和撒那歌高唱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3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秉政掌權  永遠歌頌</a:t>
            </a:r>
            <a:r>
              <a:rPr lang="zh-CN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主耶穌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加冠君王  先知大祭司長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2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頌揚主</a:t>
            </a:r>
            <a:r>
              <a:rPr lang="zh-CN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6788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基督不日來  無膝不屈恭崇拜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權能榮耀  都歸主至萬代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9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頌揚主</a:t>
            </a:r>
            <a:r>
              <a:rPr lang="zh-CN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40391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265314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我今直向高處而行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靈性地位日日高昇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effectLst/>
              </a:rPr>
              <a:t>( 1 / 4 )</a:t>
            </a:r>
            <a:endParaRPr lang="vi-VN" sz="4000" b="1" dirty="0">
              <a:solidFill>
                <a:srgbClr val="6600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04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奔走靈程常常不停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( 1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耶穌我親愛的救主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全地頌揚救主恩愛顯明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69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754916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411313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世上常有疑慮恐怖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非我所要久居之都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1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別人或願宮室久居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但我目注更美之地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( 2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71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211173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277614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94</a:t>
            </a:r>
            <a:br>
              <a:rPr lang="en-US" altLang="zh-CN" sz="72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向高處行</a:t>
            </a:r>
          </a:p>
        </p:txBody>
      </p:sp>
    </p:spTree>
    <p:extLst>
      <p:ext uri="{BB962C8B-B14F-4D97-AF65-F5344CB8AC3E}">
        <p14:creationId xmlns:p14="http://schemas.microsoft.com/office/powerpoint/2010/main" val="484791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我願離開屬世行為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魔鬼利劍非我所畏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57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憑著信心常聞天歌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妙音佳調使我快樂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( 3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8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49558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天上群眾同歌頌主</a:t>
            </a: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尊貴榮耀都歸我主聖名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371354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我深願向最高處行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渴慕得見榮光美景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9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不住祈求直到天庭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求主領我向高處行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</a:rPr>
              <a:t>( 4 / 4 )</a:t>
            </a:r>
            <a:endParaRPr lang="vi-VN" sz="4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9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1655197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7012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求主扶助使我康健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憑信站在屬天高原</a:t>
            </a:r>
          </a:p>
        </p:txBody>
      </p:sp>
    </p:spTree>
    <p:extLst>
      <p:ext uri="{BB962C8B-B14F-4D97-AF65-F5344CB8AC3E}">
        <p14:creationId xmlns:p14="http://schemas.microsoft.com/office/powerpoint/2010/main" val="33961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使我逐日所處地位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較之往日有進無退</a:t>
            </a:r>
          </a:p>
        </p:txBody>
      </p:sp>
    </p:spTree>
    <p:extLst>
      <p:ext uri="{BB962C8B-B14F-4D97-AF65-F5344CB8AC3E}">
        <p14:creationId xmlns:p14="http://schemas.microsoft.com/office/powerpoint/2010/main" val="83460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耶穌我牧人保護我們如小羊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終日懷抱</a:t>
            </a:r>
            <a:r>
              <a:rPr lang="en-US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免彼小羊受傷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頌揚主</a:t>
            </a:r>
            <a:r>
              <a:rPr lang="zh-CN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24597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耶穌我親愛的救主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為人罪過受死在十架上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4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救恩靈磐  永生希望在於耶穌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歡呼讚美我罪耶穌擔當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讚頌主聖名  除盡心裡之憂傷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耶穌仁愛  慈悲憐憫無彊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061181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3 )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</a:t>
            </a:r>
            <a:r>
              <a:rPr lang="en-US" altLang="zh-TW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傳揚祂極大的仁愛</a:t>
            </a:r>
            <a:endParaRPr lang="en-US" altLang="zh-TW" sz="6400" b="1" cap="all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讚美讚美  頌揚主</a:t>
            </a:r>
            <a:r>
              <a:rPr lang="zh-CN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r>
              <a:rPr lang="zh-TW" altLang="en-US" sz="6400" b="1" cap="all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萬代</a:t>
            </a:r>
          </a:p>
        </p:txBody>
      </p:sp>
    </p:spTree>
    <p:extLst>
      <p:ext uri="{BB962C8B-B14F-4D97-AF65-F5344CB8AC3E}">
        <p14:creationId xmlns:p14="http://schemas.microsoft.com/office/powerpoint/2010/main" val="39553294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5BBF97F-0525-4D7F-ABA1-4CCFA07F43A2}" vid="{8D3552C7-B8E4-422B-9896-C8F00D815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722</Words>
  <Application>Microsoft Office PowerPoint</Application>
  <PresentationFormat>Widescreen</PresentationFormat>
  <Paragraphs>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微軟正黑體</vt:lpstr>
      <vt:lpstr>Arial</vt:lpstr>
      <vt:lpstr>Calibri</vt:lpstr>
      <vt:lpstr>Theme1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114 讚美讚美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宣道詩 94 向高處行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batisuoc</dc:creator>
  <cp:lastModifiedBy>batisuoc</cp:lastModifiedBy>
  <cp:revision>1</cp:revision>
  <dcterms:created xsi:type="dcterms:W3CDTF">2024-10-08T02:24:30Z</dcterms:created>
  <dcterms:modified xsi:type="dcterms:W3CDTF">2024-10-08T02:26:24Z</dcterms:modified>
</cp:coreProperties>
</file>