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8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63" r:id="rId24"/>
    <p:sldId id="264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8" r:id="rId33"/>
    <p:sldId id="294" r:id="rId34"/>
    <p:sldId id="295" r:id="rId35"/>
    <p:sldId id="296" r:id="rId36"/>
    <p:sldId id="297" r:id="rId37"/>
    <p:sldId id="299" r:id="rId38"/>
    <p:sldId id="300" r:id="rId39"/>
    <p:sldId id="301" r:id="rId40"/>
    <p:sldId id="302" r:id="rId41"/>
    <p:sldId id="303" r:id="rId42"/>
    <p:sldId id="304" r:id="rId43"/>
    <p:sldId id="305" r:id="rId4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4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1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E30-D349-4DF7-9DA6-27D8CB0D4DE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5E30-D349-4DF7-9DA6-27D8CB0D4DE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96256-942D-47AD-9D86-4567AECA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94</a:t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向高處行</a:t>
            </a:r>
          </a:p>
        </p:txBody>
      </p:sp>
    </p:spTree>
    <p:extLst>
      <p:ext uri="{BB962C8B-B14F-4D97-AF65-F5344CB8AC3E}">
        <p14:creationId xmlns:p14="http://schemas.microsoft.com/office/powerpoint/2010/main" val="265314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5946C-9468-EEBD-A669-76DE4785C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AF64E96-034A-8C7B-BB9D-E0AA8C5D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94</a:t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向高處行</a:t>
            </a:r>
          </a:p>
        </p:txBody>
      </p:sp>
    </p:spTree>
    <p:extLst>
      <p:ext uri="{BB962C8B-B14F-4D97-AF65-F5344CB8AC3E}">
        <p14:creationId xmlns:p14="http://schemas.microsoft.com/office/powerpoint/2010/main" val="11629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我願離開屬世行為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魔鬼利劍非我所畏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5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憑著信心常聞天歌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妙音佳調使我快樂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8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49558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371354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我深願向最高處行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渴慕得見榮光美景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9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不住祈求直到天庭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6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65519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7012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0B63C-C2F1-5C04-FE8F-A7232692F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9D2BE70-267F-50E1-4DF1-9423F650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6726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我今直向高處而行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靈性地位日日高昇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effectLst/>
              </a:rPr>
              <a:t>( 1 / 4 )</a:t>
            </a:r>
            <a:endParaRPr lang="vi-VN" sz="40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04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83690-69DB-E34F-0C6D-DFAB10A2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A523554-1387-1B4E-352D-E8548DFB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3450861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69365-1ABD-5C85-D7B6-E97BD7A9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C9D4031-A33B-2DC8-21DF-D859C6BB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4BEE0-7109-02EB-40C3-F68B2DCA3C14}"/>
              </a:ext>
            </a:extLst>
          </p:cNvPr>
          <p:cNvSpPr txBox="1"/>
          <p:nvPr/>
        </p:nvSpPr>
        <p:spPr>
          <a:xfrm>
            <a:off x="0" y="533827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結尾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877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4517A-AE0F-3B73-4DF6-E48FB3FC8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81A1767-2DC3-00B7-A599-A02A1A57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69E69-B0C5-E9D9-643A-BA69CA8A3A81}"/>
              </a:ext>
            </a:extLst>
          </p:cNvPr>
          <p:cNvSpPr txBox="1"/>
          <p:nvPr/>
        </p:nvSpPr>
        <p:spPr>
          <a:xfrm>
            <a:off x="0" y="533827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結尾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552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132</a:t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禱告良辰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515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能忘俗慮靜拜真神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/ 3 )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217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施恩座前誠敬下俯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諸般所欲祈求天父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8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昔時遇難主常保佑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心中憂患屢蒙解救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13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得此恩時即能敵魔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知他詭計不入網羅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32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言入主耳如香上聞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25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上主誠信必然憐憫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給我降福賜恩無盡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4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奔走靈程常常不停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02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昔曾命我求拜主面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信主言語靠主恩眷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03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今就恩座我跪主前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一切憂慮託主在天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6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130E3-128E-F2EC-45B7-AB41F65E0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E201D5A-24D4-D12D-DD65-8C8099BB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132</a:t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禱告良辰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1687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每逢求主安慰我心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80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臨危遙望迦南美地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喜脱塵世飛騰展翅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81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我必上升領主獎賞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畏懼消失神淸氣爽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5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將到天門半空歡呼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我禱靈驗立見耶穌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29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7845F-17C6-BE51-6112-8E5BD7B5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4740E1C-1A9F-7676-C7DB-EE0864CB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昔時遇難主常保佑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心中憂患屢蒙解救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99F78-4B4F-4D1C-64AF-85486B246722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4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B74E3-49D3-B110-D82A-551FA9A1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C723F80-9A2E-8073-3E88-B7E6379FA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得此恩時即能敵魔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知他詭計不入網羅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9BDE-3864-37DD-3250-F21D5BC8E5C4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12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06839-9FF8-4B47-2155-1CBEFEA2E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23A6B47-24D2-0E83-26E9-A4A8B49A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昔曾命我求拜主面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信主言語靠主恩眷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205E5-70A4-80AE-5CED-242A9DA4FE9B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5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3754916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9A864-AF72-06D0-CD52-6C06B0580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57A094B-C090-6986-F1B5-F1BA7013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今就恩座我跪主前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一切憂慮託主在天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BE1B0-C58E-F88C-D8EF-0D8DF16C0F85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57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014BD-AA9E-6C3E-09BB-0125B8E3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B53C2E7-286C-1EFC-A7A5-6D68A0A4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132</a:t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禱告良辰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5203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26305-E9E7-EC4B-3674-6EDD8F19A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FEE0DA7-1170-5A13-3ECB-0C6CC086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能忘俗慮靜拜真神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C747-199F-7CC9-C755-1BC5F9350203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/ 3 )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5822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24E91-0F3F-1E99-63ED-6A0E03860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A70C9CA-AB1F-8F06-7C33-3ACF2E55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施恩座前誠敬下俯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諸般所欲祈求天父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0988D-F29D-A4AD-9A12-59719535C4BF}"/>
              </a:ext>
            </a:extLst>
          </p:cNvPr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77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411313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世上常有疑慮恐怖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非我所要久居之都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1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別人或願宮室久居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但我目注更美之地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211173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27761406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172</TotalTime>
  <Words>791</Words>
  <Application>Microsoft Office PowerPoint</Application>
  <PresentationFormat>Widescreen</PresentationFormat>
  <Paragraphs>109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微軟正黑體</vt:lpstr>
      <vt:lpstr>微軟正黑體</vt:lpstr>
      <vt:lpstr>Arial</vt:lpstr>
      <vt:lpstr>Calibri</vt:lpstr>
      <vt:lpstr>Theme1</vt:lpstr>
      <vt:lpstr>宣道詩 94 向高處行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94 向高處行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132 禱告良辰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132 禱告良辰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132 禱告良辰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batisuoc</dc:creator>
  <cp:lastModifiedBy>batisuoc</cp:lastModifiedBy>
  <cp:revision>3</cp:revision>
  <dcterms:created xsi:type="dcterms:W3CDTF">2025-01-01T15:06:19Z</dcterms:created>
  <dcterms:modified xsi:type="dcterms:W3CDTF">2025-01-01T18:01:24Z</dcterms:modified>
</cp:coreProperties>
</file>