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95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93" r:id="rId20"/>
    <p:sldId id="294" r:id="rId21"/>
    <p:sldId id="263" r:id="rId22"/>
    <p:sldId id="264" r:id="rId23"/>
    <p:sldId id="265" r:id="rId24"/>
    <p:sldId id="266" r:id="rId25"/>
    <p:sldId id="267" r:id="rId26"/>
    <p:sldId id="285" r:id="rId27"/>
    <p:sldId id="286" r:id="rId28"/>
    <p:sldId id="287" r:id="rId29"/>
    <p:sldId id="288" r:id="rId30"/>
    <p:sldId id="298" r:id="rId31"/>
    <p:sldId id="289" r:id="rId32"/>
    <p:sldId id="290" r:id="rId33"/>
    <p:sldId id="291" r:id="rId34"/>
    <p:sldId id="292" r:id="rId35"/>
    <p:sldId id="296" r:id="rId36"/>
    <p:sldId id="297" r:id="rId3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A15E-C4D9-4C02-83BB-FDA424261C5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B9BB-922E-4F36-93DF-D0C30C23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9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A15E-C4D9-4C02-83BB-FDA424261C5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B9BB-922E-4F36-93DF-D0C30C23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5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A15E-C4D9-4C02-83BB-FDA424261C5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B9BB-922E-4F36-93DF-D0C30C23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A15E-C4D9-4C02-83BB-FDA424261C5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B9BB-922E-4F36-93DF-D0C30C23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0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A15E-C4D9-4C02-83BB-FDA424261C5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B9BB-922E-4F36-93DF-D0C30C23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7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A15E-C4D9-4C02-83BB-FDA424261C5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B9BB-922E-4F36-93DF-D0C30C23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A15E-C4D9-4C02-83BB-FDA424261C5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B9BB-922E-4F36-93DF-D0C30C23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A15E-C4D9-4C02-83BB-FDA424261C5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B9BB-922E-4F36-93DF-D0C30C23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4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A15E-C4D9-4C02-83BB-FDA424261C5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B9BB-922E-4F36-93DF-D0C30C23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1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A15E-C4D9-4C02-83BB-FDA424261C5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B9BB-922E-4F36-93DF-D0C30C23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4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A15E-C4D9-4C02-83BB-FDA424261C5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B9BB-922E-4F36-93DF-D0C30C23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0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5A15E-C4D9-4C02-83BB-FDA424261C5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B9BB-922E-4F36-93DF-D0C30C23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6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37</a:t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寶血能力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847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37</a:t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寶血能力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080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你願潔淨比較雪還白麼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在主寶血內  真有能力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( 3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26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你願在生命泉洗淨罪麼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耶穌寶血內有能力</a:t>
            </a:r>
            <a:endParaRPr 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( 3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28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真有能  能  奇哉大權能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在羔羊  寶血內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4413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真有能  能  奇哉大權能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顯明在羔羊寶血內</a:t>
            </a:r>
            <a:endParaRPr 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1396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你願為主你君王做工麼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在主寶血內  真有能力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( 4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468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你願日日唱得勝凱歌麼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耶穌寶血內有能力</a:t>
            </a:r>
            <a:endParaRPr 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( 4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91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真有能  能  奇哉大權能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在羔羊  寶血內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6708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真有能  能  奇哉大權能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顯明在羔羊寶血內</a:t>
            </a:r>
            <a:endParaRPr 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120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真有能  能  奇哉大權能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在羔羊  寶血內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160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你願從你的罪擔釋放麼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在主寶貴血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真有能力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( 1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054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真有能  能  奇哉大權能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顯明在羔羊寶血內</a:t>
            </a:r>
            <a:endParaRPr 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5950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132</a:t>
            </a:r>
            <a:b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禱告良辰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515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禱告良辰何等歡欣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能忘俗慮靜拜真神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( 1 / 3 )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2178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施恩座前誠敬下俯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諸般所欲祈求天父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684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昔時遇難主常保佑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心中憂患屢蒙解救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13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得此恩時即能敵魔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知他詭計不入網羅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532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禱告良辰何等歡欣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言入主耳如香上聞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25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上主誠信必然憐憫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給我降福賜恩無盡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047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昔曾命我求拜主面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信主言語靠主恩眷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03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今就恩座我跪主前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一切憂慮託主在天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16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你願得勝一切惡性情麼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耶穌寶血內有能力</a:t>
            </a:r>
            <a:endParaRPr 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( 1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462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132</a:t>
            </a:r>
            <a:b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禱告良辰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9720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禱告良辰何等歡欣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每逢求主安慰我心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80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臨危遙望迦南美地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喜脱塵世飛騰展翅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81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我必上升領主獎賞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畏懼消失神淸氣爽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05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將到天門半空歡呼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我禱靈驗立見耶穌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329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昔曾命我求拜主面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信主言語靠主恩眷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28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今就恩座我跪主前</a:t>
            </a:r>
            <a:endParaRPr lang="en-US" altLang="zh-C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一切憂慮託主在天</a:t>
            </a:r>
            <a:endParaRPr lang="vi-VN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75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真有能  能  奇哉大權能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在羔羊  寶血內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458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真有能  能  奇哉大權能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顯明在羔羊寶血內</a:t>
            </a:r>
            <a:endParaRPr 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191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你願從驕傲私慾釋放麼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在主寶血內  真有能力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( 2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65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你願在主血泉內洗淨麼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耶穌寶血內有能力</a:t>
            </a:r>
            <a:endParaRPr 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( 2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80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真有能  能  奇哉大權能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在羔羊  寶血內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869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真有能  能  奇哉大權能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顯明在羔羊寶血內</a:t>
            </a:r>
            <a:endParaRPr 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515783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40</TotalTime>
  <Words>678</Words>
  <Application>Microsoft Office PowerPoint</Application>
  <PresentationFormat>Widescreen</PresentationFormat>
  <Paragraphs>90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Microsoft JhengHei</vt:lpstr>
      <vt:lpstr>Microsoft JhengHei</vt:lpstr>
      <vt:lpstr>Arial</vt:lpstr>
      <vt:lpstr>Calibri</vt:lpstr>
      <vt:lpstr>Theme1</vt:lpstr>
      <vt:lpstr>宣道詩 37 寶血能力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37 寶血能力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132 禱告良辰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132 禱告良辰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batisuoc</dc:creator>
  <cp:lastModifiedBy>batisuoc</cp:lastModifiedBy>
  <cp:revision>2</cp:revision>
  <dcterms:created xsi:type="dcterms:W3CDTF">2024-07-08T07:48:40Z</dcterms:created>
  <dcterms:modified xsi:type="dcterms:W3CDTF">2024-07-10T13:41:06Z</dcterms:modified>
</cp:coreProperties>
</file>