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7" r:id="rId20"/>
    <p:sldId id="257" r:id="rId21"/>
    <p:sldId id="258" r:id="rId22"/>
    <p:sldId id="259" r:id="rId23"/>
    <p:sldId id="279" r:id="rId24"/>
    <p:sldId id="280" r:id="rId25"/>
    <p:sldId id="281" r:id="rId26"/>
    <p:sldId id="282" r:id="rId27"/>
    <p:sldId id="283" r:id="rId28"/>
    <p:sldId id="284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4" r:id="rId47"/>
    <p:sldId id="295" r:id="rId48"/>
    <p:sldId id="296" r:id="rId49"/>
    <p:sldId id="297" r:id="rId50"/>
    <p:sldId id="293" r:id="rId5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2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7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</p:spTree>
    <p:extLst>
      <p:ext uri="{BB962C8B-B14F-4D97-AF65-F5344CB8AC3E}">
        <p14:creationId xmlns:p14="http://schemas.microsoft.com/office/powerpoint/2010/main" val="32755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願讚美崇揚都一一歸給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是偉大完美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539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38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常顧念扶持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460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741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27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11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777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43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626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我獻作活祭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12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642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主禱文</a:t>
            </a:r>
          </a:p>
        </p:txBody>
      </p:sp>
    </p:spTree>
    <p:extLst>
      <p:ext uri="{BB962C8B-B14F-4D97-AF65-F5344CB8AC3E}">
        <p14:creationId xmlns:p14="http://schemas.microsoft.com/office/powerpoint/2010/main" val="367432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榮耀遍全地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78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 毋用多片言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 祢已清楚我需要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526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07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452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04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9487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1907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387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主禱文</a:t>
            </a:r>
          </a:p>
        </p:txBody>
      </p:sp>
    </p:spTree>
    <p:extLst>
      <p:ext uri="{BB962C8B-B14F-4D97-AF65-F5344CB8AC3E}">
        <p14:creationId xmlns:p14="http://schemas.microsoft.com/office/powerpoint/2010/main" val="137806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願讚美崇揚都一一歸給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是偉大完美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99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榮耀遍全地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1300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 毋用多片言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 祢已清楚我需要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510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9703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547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008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5245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910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35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  我求問主的國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求問主的義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2336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如陽光遍地彰顯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48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4163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7603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163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148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779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392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7967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9385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425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867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07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常顧念扶持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6768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結尾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861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560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10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</p:spTree>
    <p:extLst>
      <p:ext uri="{BB962C8B-B14F-4D97-AF65-F5344CB8AC3E}">
        <p14:creationId xmlns:p14="http://schemas.microsoft.com/office/powerpoint/2010/main" val="327708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06765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</TotalTime>
  <Words>990</Words>
  <Application>Microsoft Office PowerPoint</Application>
  <PresentationFormat>Widescreen</PresentationFormat>
  <Paragraphs>142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微軟正黑體</vt:lpstr>
      <vt:lpstr>微軟正黑體</vt:lpstr>
      <vt:lpstr>Arial</vt:lpstr>
      <vt:lpstr>Calibri</vt:lpstr>
      <vt:lpstr>Theme1</vt:lpstr>
      <vt:lpstr>獻給我天上的主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獻給我天上的主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主禱文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主禱文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獻給我天上的主</dc:title>
  <dc:creator>batisuoc</dc:creator>
  <cp:lastModifiedBy>batisuoc</cp:lastModifiedBy>
  <cp:revision>2</cp:revision>
  <dcterms:created xsi:type="dcterms:W3CDTF">2024-05-05T08:49:37Z</dcterms:created>
  <dcterms:modified xsi:type="dcterms:W3CDTF">2024-05-05T09:41:25Z</dcterms:modified>
</cp:coreProperties>
</file>