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65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" y="6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CECAF-F389-4483-907C-36BE073B196D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036E8-4AAA-4554-BF80-1FA2DF764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992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CECAF-F389-4483-907C-36BE073B196D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036E8-4AAA-4554-BF80-1FA2DF764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529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CECAF-F389-4483-907C-36BE073B196D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036E8-4AAA-4554-BF80-1FA2DF764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114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CECAF-F389-4483-907C-36BE073B196D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036E8-4AAA-4554-BF80-1FA2DF764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256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CECAF-F389-4483-907C-36BE073B196D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036E8-4AAA-4554-BF80-1FA2DF764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472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CECAF-F389-4483-907C-36BE073B196D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036E8-4AAA-4554-BF80-1FA2DF764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946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72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72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CECAF-F389-4483-907C-36BE073B196D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036E8-4AAA-4554-BF80-1FA2DF764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953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CECAF-F389-4483-907C-36BE073B196D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036E8-4AAA-4554-BF80-1FA2DF764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44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CECAF-F389-4483-907C-36BE073B196D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036E8-4AAA-4554-BF80-1FA2DF764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375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3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CECAF-F389-4483-907C-36BE073B196D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036E8-4AAA-4554-BF80-1FA2DF764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862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CECAF-F389-4483-907C-36BE073B196D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036E8-4AAA-4554-BF80-1FA2DF764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043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2CECAF-F389-4483-907C-36BE073B196D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4036E8-4AAA-4554-BF80-1FA2DF764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436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anose="0208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660915"/>
            <a:ext cx="12192000" cy="1143000"/>
          </a:xfrm>
        </p:spPr>
        <p:txBody>
          <a:bodyPr>
            <a:noAutofit/>
          </a:bodyPr>
          <a:lstStyle/>
          <a:p>
            <a:r>
              <a:rPr lang="zh-CN" altLang="en-US" sz="72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常常喜樂</a:t>
            </a:r>
            <a:endParaRPr lang="zh-TW" altLang="en-US" sz="7200" b="1" i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959796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死蔭幽谷一路有耶穌陪伴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祂永不離開</a:t>
            </a:r>
            <a:endParaRPr lang="zh-TW" altLang="en-US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副歌</a:t>
            </a:r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733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843205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660915"/>
            <a:ext cx="12192000" cy="1143000"/>
          </a:xfrm>
        </p:spPr>
        <p:txBody>
          <a:bodyPr>
            <a:noAutofit/>
          </a:bodyPr>
          <a:lstStyle/>
          <a:p>
            <a:r>
              <a:rPr lang="zh-CN" altLang="en-US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願</a:t>
            </a:r>
            <a:endParaRPr lang="zh-TW" altLang="en-US" sz="7200" b="1" i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915222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為這塊土地  我誠心祈禱</a:t>
            </a:r>
            <a:endParaRPr lang="vi-VN" sz="6400" b="1" dirty="0">
              <a:solidFill>
                <a:srgbClr val="660033"/>
              </a:solidFill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願主的真理如光  全地遍照</a:t>
            </a:r>
            <a:endParaRPr lang="vi-VN" sz="6400" b="1" dirty="0">
              <a:solidFill>
                <a:srgbClr val="660033"/>
              </a:solidFill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733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正歌</a:t>
            </a:r>
            <a:r>
              <a:rPr lang="en-US" sz="3733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733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120842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為這個城市  我謙卑尋找</a:t>
            </a:r>
            <a:endParaRPr lang="vi-VN" sz="6400" b="1" dirty="0">
              <a:solidFill>
                <a:srgbClr val="660033"/>
              </a:solidFill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願主的生命  臨到這些百姓</a:t>
            </a:r>
            <a:endParaRPr lang="vi-VN" sz="6400" b="1" dirty="0">
              <a:solidFill>
                <a:srgbClr val="660033"/>
              </a:solidFill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733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正歌</a:t>
            </a:r>
            <a:r>
              <a:rPr lang="en-US" sz="3733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733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445593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我全能阿爸天父  願祢國降臨</a:t>
            </a:r>
            <a:endParaRPr lang="vi-VN" sz="6400" b="1" dirty="0">
              <a:solidFill>
                <a:srgbClr val="660033"/>
              </a:solidFill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願貧窮與悲傷離開我的心中</a:t>
            </a:r>
            <a:endParaRPr lang="vi-VN" sz="6400" b="1" dirty="0">
              <a:solidFill>
                <a:srgbClr val="660033"/>
              </a:solidFill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733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副歌</a:t>
            </a:r>
            <a:r>
              <a:rPr lang="en-US" sz="3733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733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524073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我全能阿爸天父  願祢國降臨</a:t>
            </a:r>
            <a:endParaRPr lang="vi-VN" sz="6400" b="1" dirty="0">
              <a:solidFill>
                <a:srgbClr val="660033"/>
              </a:solidFill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願盼望與喜樂  永遠住我心中</a:t>
            </a:r>
            <a:endParaRPr lang="vi-VN" sz="6400" b="1" dirty="0">
              <a:solidFill>
                <a:srgbClr val="660033"/>
              </a:solidFill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733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副歌</a:t>
            </a:r>
            <a:r>
              <a:rPr lang="en-US" sz="3733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733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21566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常常喜樂  向主高歌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不論環境如何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正歌</a:t>
            </a:r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733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91857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高山或低谷主都看顧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相信就能蒙福</a:t>
            </a:r>
            <a:endParaRPr lang="zh-TW" altLang="en-US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正歌 </a:t>
            </a:r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733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45354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常常禱告  耐心等候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主做事有定時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正歌 </a:t>
            </a:r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733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07122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流淚撒種必歡呼收割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相信就有喜樂</a:t>
            </a:r>
            <a:endParaRPr lang="zh-TW" altLang="en-US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正歌 </a:t>
            </a:r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733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71654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下垂的手再一次舉起來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封閉的心再一次敞開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副歌</a:t>
            </a:r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733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942474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拋開一切憂慮  放下一切重擔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來到主的面前  我喜樂滿懷</a:t>
            </a:r>
            <a:endParaRPr lang="zh-TW" altLang="en-US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副歌</a:t>
            </a:r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733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957173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冰冷的心被主愛來溫暖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乾涸的靈被主愛充滿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副歌</a:t>
            </a:r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733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640081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主是我的力量  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主是我的高台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副歌</a:t>
            </a:r>
            <a:r>
              <a:rPr lang="en-US" sz="3733" b="1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733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95388679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75BBF97F-0525-4D7F-ABA1-4CCFA07F43A2}" vid="{8D3552C7-B8E4-422B-9896-C8F00D815D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0</TotalTime>
  <Words>294</Words>
  <Application>Microsoft Office PowerPoint</Application>
  <PresentationFormat>Widescreen</PresentationFormat>
  <Paragraphs>41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Microsoft JhengHei</vt:lpstr>
      <vt:lpstr>Microsoft JhengHei</vt:lpstr>
      <vt:lpstr>Arial</vt:lpstr>
      <vt:lpstr>Calibri</vt:lpstr>
      <vt:lpstr>Theme1</vt:lpstr>
      <vt:lpstr>常常喜樂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願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常常喜樂</dc:title>
  <dc:creator>batisuoc</dc:creator>
  <cp:lastModifiedBy>batisuoc</cp:lastModifiedBy>
  <cp:revision>1</cp:revision>
  <dcterms:created xsi:type="dcterms:W3CDTF">2024-05-30T11:06:55Z</dcterms:created>
  <dcterms:modified xsi:type="dcterms:W3CDTF">2024-05-30T11:07:53Z</dcterms:modified>
</cp:coreProperties>
</file>