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BA6F-A528-44DD-AF47-C3282D7E960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D497-7538-49E7-9B7D-91C89DD0B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腳步</a:t>
            </a:r>
          </a:p>
        </p:txBody>
      </p:sp>
    </p:spTree>
    <p:extLst>
      <p:ext uri="{BB962C8B-B14F-4D97-AF65-F5344CB8AC3E}">
        <p14:creationId xmlns:p14="http://schemas.microsoft.com/office/powerpoint/2010/main" val="685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就算經過黑暗谷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就算遇到暴風雨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255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在祢手中都將變成祝福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261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腳步</a:t>
            </a:r>
          </a:p>
        </p:txBody>
      </p:sp>
    </p:spTree>
    <p:extLst>
      <p:ext uri="{BB962C8B-B14F-4D97-AF65-F5344CB8AC3E}">
        <p14:creationId xmlns:p14="http://schemas.microsoft.com/office/powerpoint/2010/main" val="174373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祢的腳步 帶著我的腳步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 都有祝福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354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每個腳步 我要緊緊跟隨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走在蒙福的道路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77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求給我更多的勇氣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給我更多的信心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3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讓我勇敢踏出跟隨祢的腳步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37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跟祢行在水面上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跟祢走在曠野地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85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曲曲折折我也不在乎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978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我只要更多信靠祢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只要更多順服祢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66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祢的腳步 帶著我的腳步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 都有祝福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56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凡是出於祢的我就默然不語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946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就算經過黑暗谷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就算遇到暴風雨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43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在祢手中都將變成祝福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53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val="2256622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785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61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257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88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13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每個腳步 我要緊緊跟隨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走在蒙福的道路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124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8861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975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val="244743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23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07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1635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88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5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2421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64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求給我更多的勇氣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給我更多的信心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3486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3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讓我勇敢踏出跟隨祢的腳步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075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跟祢行在水面上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跟祢走在曠野地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00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曲曲折折我也不在乎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21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我只要更多信靠祢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只要更多順服祢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880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凡是出於祢的我就默然不語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28725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762</Words>
  <Application>Microsoft Office PowerPoint</Application>
  <PresentationFormat>Widescreen</PresentationFormat>
  <Paragraphs>104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Microsoft JhengHei</vt:lpstr>
      <vt:lpstr>Microsoft JhengHei</vt:lpstr>
      <vt:lpstr>Arial</vt:lpstr>
      <vt:lpstr>Calibri</vt:lpstr>
      <vt:lpstr>Theme1</vt:lpstr>
      <vt:lpstr>腳步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腳步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我以禱告來到祢跟前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我以禱告來到祢跟前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腳步</dc:title>
  <dc:creator>batisuoc</dc:creator>
  <cp:lastModifiedBy>batisuoc</cp:lastModifiedBy>
  <cp:revision>1</cp:revision>
  <dcterms:created xsi:type="dcterms:W3CDTF">2024-04-25T11:35:22Z</dcterms:created>
  <dcterms:modified xsi:type="dcterms:W3CDTF">2024-04-25T11:39:29Z</dcterms:modified>
</cp:coreProperties>
</file>